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dat" ContentType="text/plai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notesSlides/notesSlide1.xml" ContentType="application/vnd.openxmlformats-officedocument.presentationml.notesSlide+xml"/>
  <Override PartName="/ppt/ink/ink10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&#65279;<?xml version="1.0" encoding="utf-8"?><Relationships xmlns="http://schemas.openxmlformats.org/package/2006/relationships"><Relationship Type="http://schemas.openxmlformats.org/package/2006/relationships/metadata/core-properties" Target="docProps/core.xml" Id="rId3" /><Relationship Type="http://schemas.openxmlformats.org/package/2006/relationships/metadata/thumbnail" Target="docProps/thumbnail.jpeg" Id="rId2" /><Relationship Type="http://schemas.openxmlformats.org/officeDocument/2006/relationships/officeDocument" Target="ppt/presentation.xml" Id="rId1" /><Relationship Type="http://schemas.openxmlformats.org/officeDocument/2006/relationships/extended-properties" Target="docProps/app.xml" Id="rId4" /><Relationship Type="http://schemas.microsoft.com/office/2006/relationships/txt" Target="/udata/data.dat" Id="Rb9aa8c98830847cd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22"/>
    <p:restoredTop sz="86418"/>
  </p:normalViewPr>
  <p:slideViewPr>
    <p:cSldViewPr snapToGrid="0" snapToObjects="1">
      <p:cViewPr varScale="1">
        <p:scale>
          <a:sx n="75" d="100"/>
          <a:sy n="75" d="100"/>
        </p:scale>
        <p:origin x="547" y="4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6-26T16:31:05.870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</inkml:brush>
  </inkml:definitions>
  <inkml:trace contextRef="#ctx0" brushRef="#br0">8273 14076 0,'17'0'16,"1"-18"-1,0 1 1,-1-1-16,1 18 15,-1-18-15,1 18 0,0-17 16,-18-1-16,17 18 16,-17-18-16,18 1 15,0-1-15,-1 0 16,1 1-16,17-18 16,-17 17-16,52-35 15,-52 18-15,53-36 16,-36 54-16,18-54 15,-18 53-15,18-17 16,-18 0-16,1 17 16,-1 0-16,0-34 15,-17 34-15,35-35 16,-36 35 0,36-35-16,-17 36 15,16-36 1,-16 18-16,-1 17 0,36-35 15,-36 18-15,0 0 0,36-18 16,-36 17 0,0 19-16,36-54 15,-36 53-15,18-52 16,-18 52-16,18-52 16,-18 34-16,1 19 0,34-54 15,-34 54 1,-19-19-16,18 1 15,1 17-15,-1-17 0,0 0 0,-17 0 16,17 17-16,0-17 0,1-1 16,17-17-1,-18 18-15,0 0 0,18-18 16,-18 18-16,1-1 16,-1 19-16,0-18 0,36-36 15,-36 36 1,0-1-16,1 1 0,-1 0 15,0 0-15,18-36 0,-18 36 16,54-18 0,-54 18-16,35-36 15,-34 36-15,52-36 16,-53 36-16,36-36 16,-36 36-16,36-18 15,-36 18-15,18-36 16,-18 36-16,53-36 15,-52 19-15,52-19 16,-35 18-16,70-35 16,-70 35-16,88-70 15,-88 70-15,71-53 16,-72 53 0,54-35-16,-70 52 15,52-52 1,-53 53-16,0 0 0,1-36 15,-19 36 1,-17 17-16</inkml:trace>
  <inkml:trace contextRef="#ctx0" brushRef="#br0" timeOffset="2235.4825">12682 9948 0,'-17'0'78,"17"18"-62,17-18 15,1 0-15,-18-18-16,0 36 15,0 0 1,-18-1 0,18 1-16,-17-18 15,34 0 95,-17-18-95,18 1 1,-18-1-1,18 18 1,-18-18 0,17 18-16,-17-17 15,18-1-15,0 0 16,-18 1-16,17 17 16,-17-18-16,18 1 15,-1 17-15,1-36 16,0 36-16,-1-17 0,19-19 15,-19 19-15,19-19 16,-19 19-16,19-19 16,-19 19-1,1-1-15,-1 1 0,1-19 16,35 1-16,-35 17 16,-1 1-16,19-36 15,-1 35-15,-18-17 0,36 0 16,-17-1-1,-1 19-15,18-36 16,-18 18-16,-17 17 0,35-17 16,-36 17-16,1 0 15,0 1-15,35-19 16,-36 19-16,18-19 16,-17 19-16,17-1 0,1-17 15,-1 0-15,0-1 0,53-34 16,-52 35-16,52-36 15,-53 36-15,36-36 16,-36 36-16,53-18 16,-53 18-1,36-36-15,-36 36 16,18-36-16,-18 54 16,18-54-16,-17 53 15,34-52 1,-35 35-16,54-36 15,-54 18-15,53-17 16,-53 34-16,36-34 16,-36 34-16,18-34 15,-35 52-15,35-52 16,-36 52-16,36-35 16,-35 36-16,35-36 15,-18 17-15,18-17 16,-18 18-16,18-18 15,-17 36-15,34-54 16,-35 53-16,36-52 16,-36 35-1,53-36-15,-52 36 16,17-36-16,-18 36 16,18-36-16,-36 54 15,19-54 1,-1 36-16,0-18 15,-17 18-15,52-36 16,-34 18-16,34-17 16,-34 34-16,52-52 15,-53 53-15,53-36 16,-35 36-16,18-53 16,-36 70-16,0-35 15,1 18-15,-1-18 16,0 35-16,36-34 15,-36 34-15,35-53 16,-17 36 0,53-35-16,-53 34 15,53-34-15,-53 34 16,0-34-16,-36 52 16,19-17-1,-36 17-15,0 1 16,-18-1-16,0 0 15,1 18-15</inkml:trace>
  <inkml:trace contextRef="#ctx0" brushRef="#br0" timeOffset="8518.715">2805 14711 0,'0'-18'0,"0"36"31,17 17-15,-17 0-16,0 54 16,0-36-16,-17 70 15,17-52-15,0 87 16,0-87-16,17 35 15,1-71-15,0 18 16,-1-35-16</inkml:trace>
  <inkml:trace contextRef="#ctx0" brushRef="#br0" timeOffset="8741.2896">2681 15416 0,'18'89'0,"-1"-1"16,19-18-1,-1-17 1,-17-35-16,17 17 16,-17-35-16,-1 0 15,-17-17-15,18-19 16,-1 1-16,-17-36 15,0 54-15</inkml:trace>
  <inkml:trace contextRef="#ctx0" brushRef="#br0" timeOffset="9181.7825">2469 14799 0,'18'18'15,"0"-18"-15,52-71 16,-34 53 0,-1-34-16,0 16 0,-17 1 15,-1-18-15,1 18 0,-18 0 16,18-1-1,-18 54 1,17 52-16,-17-17 16,53 71-16,-35-89 15,52 53-15,-34-52 16,-1-1-16,-17-17 16</inkml:trace>
  <inkml:trace contextRef="#ctx0" brushRef="#br0" timeOffset="10443.1453">8308 14005 0,'18'0'32</inkml:trace>
  <inkml:trace contextRef="#ctx0" brushRef="#br0" timeOffset="11143.5605">8308 14005 0,'18'0'0,"-36"18"63,0-18-48,1 18 1,17-1-16,-36 1 15,19-1-15,-1 1 16,0-18-16,18 18 16,-35-1-1,35 1-15,-35 0 16,17-1-16,1 1 16,-1 0-1,0-18-15,18 17 16,-17-17-16,-1 18 15,0 0 17,1-18-17,17 17-15,-18-17 16,1 18 0,17-1-16,-18 1 15,0-18 1,18 18-1,-17-1 1,-1 1 0,18 0-16,-18-18 15,1 0 1,17 17-16,-18-17 16,0 0-16,18 18 15,-17-18 1,17 18 15,-18-18-15,18 17-1,-18-17 1,18 18 0,-17-18 62,17 17-78</inkml:trace>
  <inkml:trace contextRef="#ctx0" brushRef="#br0" timeOffset="12422.6336">8290 14058 0,'0'18'78,"-17"-18"-78,-1 17 15,0 1-15,1 0 16,-1-18-16,0 17 0,1 1 16,-36 35-1,35-35-15,-17-1 0,-18 19 16,35-19-16,-17 1 16,0-1-1,17-17-15,1 18 0,-1 0 16,0-18-1,1 17 1,-1-17 0,0 0-1,1 18 1,-1-18 15,18 18-15,-18-18-1,18 17 1,-17-17-16,17 18 16,-18-18-16,18 18 47,-17-18-32,17 17 1,-18-17-1,18 18 1,0-1 0,-18-17 46,18 18-46,0 0-1,0-1 1,-17-17 0,17-17-1,-18 17 1</inkml:trace>
  <inkml:trace contextRef="#ctx0" brushRef="#br0" timeOffset="16987.386">4480 14587 0,'-17'0'78,"17"18"-62,0 0-16,17-18 31,-17 17 0,18-17-15,0 0 15,-1 0-15,1 0-16,17-17 15,-17 17 1,-1 0-16,1 0 15,0 0-15,-1-18 16,1 18-16,17-18 16,1 18-16,-1 0 15,-18 0-15,1 0 16,0 0-16,-1 0 16,1 0-16,17 0 15,-17 0 1,17-17-16,-17 17 15,17-18-15,-17 18 16,-18-18-16,17 18 0,1 0 16,0 0-1,-1 0-15,1 0 16,17 0-16,-17 0 16,-18-17-16,35 17 15,-17 0-15,-1 0 0,1 0 16,0 0-1,-1 0-15,1 0 0,0 0 16,-1 0-16,19 0 16,-19 0-16,1 0 0,17 0 15,-17 0-15,-1 0 16,1 0-16,0 17 0,-1-17 16,19 0-1,-19 0-15,1 0 0,35 0 16,-18-17-16,-17 17 15,17 0-15,-17 0 0,17 0 16,0-18-16,0 18 16,18 0-1,-35 0-15,35 0 16,-18 0-16,0 0 16,-17 0-16,17 0 15,-17 0-15,17-17 16,-17 17-16,17 0 15,-17 0-15,17 0 16,0 0-16,1 0 16,-1 0-16,0 0 15,0 0-15,-17 0 16,0 17-16,-1-17 0,36 0 16,-35 0-1,35 0-15,-35 0 16,17 0-16,18 0 15,-18 0 1,-17 0-16,17 18 0,-17-18 16,34 0-1,-16 0-15,17 0 16,-18 0-16,18 17 16,-36-17-16,36 0 15,-35 0-15,35 18 16,-35-18-16,35 0 15,-36 0-15,18 0 16,1 0-16,-1 0 16,-17 0-16,-1 0 15,1 0 1,0 0 0,-1 0-1,1 0 1,-1 0-1,1 0 1,0 0 0,-1 0-1,-17 18-15,18-18 16,-36 17 46,1-17-46,-1 0-16,-35 0 16,36 18-16,-54-18 15,53 0-15,-52 0 16,17 18 0,-18-18-16,36 0 15,-36 0-15,36 17 16,-35-17-1,52 0-15,-35-17 16,18 17-16,-18 0 0,35 0 16,-35 0-1,36 0-15,-36 0 16,18 0-16,-1 0 16,1 0-16,0 0 15,-1 0-15,1 0 16,17 0-16,-34 0 15,34 0-15,0 0 16,-17 0-16,17 17 0,-35-17 16,36 0-16,-36 0 15,35 0-15,-35 0 16,18 0 0,-35 0-16,34 0 15,-17 0-15,18 0 16,-18 0-16,35 0 15,-17 0-15,18 18 16,-19-18 0,1 0-16,0 0 15,17 0-15,0 0 0,-34 0 16,-1 0 0,17 0-16,1 0 0,17 0 15,-52 0 1,52 0-16,-35 0 15,36 0-15,-1 0 0,0 0 16,1 0-16,-1 0 0,-17 0 16,17 0-16,-17-18 15,0 18-15,-1 0 16,1 0 0,0 0-16,-18 0 0,18 0 15,-71 18-15,53-18 16,-53 18-16,53-18 15,-35 17-15,53-17 16,-36 0 0,1 0-16,-1-17 15,53-1 1,-17 18 0,17-18-16,1 18 15,-18 0-15,-1 0 16,19 0-16,-19 18 15,19-18-15,-1 0 16,36 0 15,-1-18-15,1 1-16,0 17 16,-1 0-16,1 0 15,17 0 1,-17 0-16,17 0 15,0 0 1,1 0-16,-1 0 0,18 0 16,35-18-16,-53 18 15,1 0-15,16 0 0,-16 0 16,17 0-16,-18 0 16,0 0-16,1-18 15,-19 18-15,54 0 16,-36 0-16,0-17 0,1 17 15,34-18-15,-35 0 16,1 18-16,17 0 16,-18 0-16,0 0 0,18 0 15,-18 0-15,1 0 16,-19 0-16,54 18 16,-54-18-16,36 0 15,-17 0 1,-19 0-16,36 0 0,-18 0 15,36 0 1,-36-18-16,53 1 16,-35 17-16,36-18 15,-54 18-15,53-17 16,-53 17-16,1 0 0,34 0 16,1 17-1,-36-17-15,0 0 16,1 0-16,34-17 15,-35 17-15,54 0 16,-54-18-16,0 18 0,36 0 16,-36 0-16,0 0 15,36 0 1,-54 0-16,19 0 0,-19 0 16,19 18-16,-19-18 15,19 17-15,-19-17 16,1 18-16,35-18 15,-36 0-15,36 0 16,-17 0 0,-19 0-16,36 0 15,-35 0-15,17 17 16,-17 1-16,-1 0 16,1-18-1,-18 17-15,18-17 16,-1 0-1,-17-17 1,-17 17 0,-1 0-1,-17 0-15,17 0 0,-17 0 16,-36 0 0,36 0-16,-18 0 0,-35 0 15,35 0 1,0 0-16,0 0 0,18 0 15,0 0-15,-1 0 0,1 0 0,0 0 16,-53 0 0,52 0-16,-52 0 15,35 17-15,-35-17 16,35 0-16,0 0 0,-53 18 16,0 0-1,54-18-15,-1 0 16,0 17-16,-18-17 15,18 0-15,18 0 0,-36 0 16,36 0-16,-53 0 16,35 0-16,-18-17 15,19 17 1,-19 0-16,36 0 16,-18 0-16,35 0 15,-35 0 1,36 0-16,-1 0 0,-35 0 15,35 0-15,-17 0 16,-18 0-16,18 0 16,0 17-16,-54-17 15,37 0-15,-37 0 16,36 0-16,-35 0 16,53 0-16,-53 0 15,52-17-15,-34 17 16,52 0-16,-17-18 15,17 18-15,-17 0 16,17 0-16,-17 0 16,18 0-16,17 18 15,-18-18 1,18-18 0,18 18-1,17 0 1,-18 0-16,19 0 15,-1 0-15,71 0 16,-36 0-16,89 0 16,-88 0-16,105 18 15,-88-18-15,106 17 16,-106 1-16,124 0 16,-88-18-16,-1 0 15,1 0-15,-1-18 0,-17 18 16,88-18-16,-35-17 15,-71 35-15,-35-18 16,17 18-16,36-17 16,-71 17-16,36 0 15,-36 17-15,-17-17 16,17 18-16,-17-18 0,17 18 16,-17-1-16,-1-17 0,19 18 15,-36 0-15,17-18 16,1 0-1</inkml:trace>
  <inkml:trace contextRef="#ctx0" brushRef="#br0" timeOffset="18930.5337">7585 14587 0,'0'-17'15,"17"-1"1,1 0 0,0 18 31,-1 0-32,19-17 1,-19-18-16,1 17 15,35-35-15,-36 35 16,36-17-16,-35 17 16,0 1-16,-1 17 15,1-18-15,0 1 0,52-19 16,-52 19-16,52-36 16,-34 17-16,-1 19 15,35-54-15,1 18 16,-53 36-16,-1-1 15,36-35 1,-35 35-16,17 1 0,0-18 16,1 17-1,-19 0-15,36-35 0,-18 18 16,1 17-16,-1-17 16,-17 0-16,17 17 0,0-17 0,36-18 15,-54 18-15,54-1 16,-53 19-1,17-1-15,-18-17 0,36 0 16,-35 17-16,0 0 16,17 1-16,-17-1 0,17 0 15,0-34 1,0 34-16,1-17 0,-19-1 16,19 19-16,-1-19 0,18-16 15,-18 34-15,36-53 16,-54 54-16,54-54 15,-54 53-15,36-34 16,-35 34 0,35-17-16,-35 17 15,17-17-15,0 17 16,18-35 0,-18 36-16,54-54 15,-72 36-15,18 17 0,-17-17 16,35 0-1,-18-1-15,18-17 16,-18 36-16,18-54 16,-17 53-16,34-34 15,-52 16-15,17 1 16,36-18-16,-18 0 16,-18 36-16,0-19 15,-17 19-15,52-54 16,-34 53-16,-1-17 0,0 18 15,0-19-15,54-34 16,-54 52-16,36-53 16,-36 36-16,0 0 15,0 17-15,-17-17 0,35-18 16,-18 18-16,-17 0 16,52-18-16,-34 17 15,34-34 1,-35 52-16,18-52 15,-17 34-15,34-17 16,-52 36-16,35-36 16,-18 35-16,18-35 15,-35 18-15,52-18 16,-35 18-16,18 0 16,36-54-16,-37 54 15,1-18-15,18 0 0,-18 0 16,17 0-16,54-52 15,-54 52-15,36-53 16,-70 71-16,16-18 16,1-18-16,-35 36 15,0 17-15,-1-17 16</inkml:trace>
  <inkml:trace contextRef="#ctx0" brushRef="#br0" timeOffset="20781.168">12876 9860 0,'-17'0'16,"17"18"-1,17-36 1,1 18 0,0-17-1,-1-36-15,1 35 16,17-35-16,-17 35 15,0-17-15,-1 17 0,18-17 16,-17 18 0,17-1-16,-17 0 0,0-17 15,52 0-15,-17-36 16,-18 36-16,1 0 16,34-18-16,1 0 15,-36 35-15,18-35 16,-18 18-16,18 0 15,-18-1 1,36-17 0,-36 36-16,18-36 0,-18 18 15,-17-1-15,35-17 16,-18 18-16,36-18 16,-54 18-16,19 17 0,34-35 15,-34 18 1,17 0-1,-18 17-15,-18-17 0,19 0 16,-1-1-16,-17 19 0,35-36 16,-18 35-1,-18-17-15,19 17 0,-1 1 16,-17-19-16,17 19 16,-17-1-16,17 0 0,-18 1 0,1-1 15,0 1-15,35-36 16,-36 35-16,19-17 0,-19 17 15,36-52 1,-18 52-16,-17-17 0,53-18 16,-54 17-1,19 1-15,34-35 0,-35 34 16,1 1-16,34-36 16,-52 36-16,52-35 15,-52 34-15,0 1 16,35-18-1,-18 18-15,0 17 0,-17-17 0,17 17 16,53-52 0,-52 34-16,-1 19 0,35-54 15,36-52 1,-71 88-16,1-1 16,-1 1-16,36-18 15,-36 18-15,-17 17 0,52-35 16,-35 36-1,18-36-15,-35 35 16,35-35-16,-18 18 16,18-36-16,-18 36 15,36-36 1,-36 36-16,18-18 16,-18 36-16,-17-1 15,0 0-15,17-17 0,-17 17 16,-18 1-16,17-1 0,1-17 15,17 0-15,-17-1 16,-1 19-16,1-1 16,0 0-16,17-35 15,0 36-15,-17-1 0,-1-17 16,36 0-16,-35-1 16,0 19-16,-1-1 0,1-17 15,0 17-15,17-35 16,-18 36-16,36-36 15,-35 17-15,0 19 16,17-18-16,-17 17 16,-1-17-16,1 17 15,17 0-15,-35 1 16,35-19 0,-17 19-16,0-1 15,-1 18 32,-34 0-16,17 18-31</inkml:trace>
  <inkml:trace contextRef="#ctx0" brushRef="#br0" timeOffset="25652.719">5874 13159 0,'17'-18'15,"1"0"-15,-18 1 16,0 34-16,0 1 16,0 70-16,0-17 15,0 87 1,0-69-16,-18 87 15,18-105-15,0 34 16,18-52-16,0-17 16,-1-36-16,-17-18 15</inkml:trace>
  <inkml:trace contextRef="#ctx0" brushRef="#br0" timeOffset="25869.1148">5627 13741 0,'17'141'16,"19"0"-1,-19-88-15,72 0 16,-1-36-16,-35-34 16,0-1-16,-18-17 0,18 0 15,17-54-15,-52 54 16,0-35-1,-18 52-15,0-17 16</inkml:trace>
  <inkml:trace contextRef="#ctx0" brushRef="#br0" timeOffset="27009.7487">15311 8714 0,'-18'-18'15,"0"18"-15,18 18 16,36 35-16,-19-1 16,18 1-16,1 18 0,-1-1 15,36 107-15,17-18 16,-35-106-16,0-1 15,17 1 1,-35-53-16,-17 0 0</inkml:trace>
  <inkml:trace contextRef="#ctx0" brushRef="#br0" timeOffset="27266.9826">15258 9260 0,'-36'-35'15,"36"-18"1,18-35 0,-18 17-16,18 19 0,-1-90 15,1 1 1,17 36 0,-17 69-16,17-17 0,18 36 15,-18 17-15,18 0 16,-17 17-16,69 36 15,-34-35-15,-18 17 0,0-17 16,17 35 0</inkml:trace>
  <inkml:trace contextRef="#ctx0" brushRef="#br1" timeOffset="171223.2024">20902 8943 0,'0'-53'15,"0"35"-15,-35-17 16,17 17-16,-35 18 16,18 0-16,-53 36 15,35-1-15,-18 18 16,54 0 0,-19 0-16,36-18 15,18 36-15,17-36 16,18-17-16,0 17 0,0-18 15,53 36-15,-53-35 16,0 35 0,-36-53-16,-17 18 15,0-1-15,-17-17 0,-54 35 16,18-35-16,-35 0 16,35 0-16,0-17 15,36-1-15,17-17 16,17 17-16</inkml:trace>
  <inkml:trace contextRef="#ctx0" brushRef="#br1" timeOffset="171373.4718">21026 9208 0,'0'52'16,"0"-16"-16,0-1 0,17 36 15,-17-36-15,18 35 16,-1-52-16,1 0 15,17-1-15,-17-17 16</inkml:trace>
  <inkml:trace contextRef="#ctx0" brushRef="#br1" timeOffset="171500.6649">21078 9031 0,'18'-18'16</inkml:trace>
  <inkml:trace contextRef="#ctx0" brushRef="#br1" timeOffset="171857.3053">21220 9155 0,'17'17'15,"1"-17"1,17 0-16,18 18 15,-18 0-15,-17-18 16,17 35-16,-35-18 0,0 19 0,0-1 16,-17 36-16,-19-36 15,1 35 1,17-52-16,1 0 16,17-1-16,17-17 15,1 0-15,0 0 0,17 0 16,18-35-16,-18 35 15</inkml:trace>
  <inkml:trace contextRef="#ctx0" brushRef="#br1" timeOffset="172201.4355">21625 9454 0,'36'-17'15,"16"-36"1,-16 35-16,17-17 16,-36 17-16,-17-17 0,18 0 15,-36 17-15,-17 1 16,17 17 0,-35 0-16,18 17 15,-35 18-15,52 1 16,0 17-1,18-18-15,53 35 16,-17-34-16,52-1 16,-35-35-16,35 18 15,-53-18-15,18-18 16,-35 18-16,-36 0 16,0 0-1</inkml:trace>
  <inkml:trace contextRef="#ctx0" brushRef="#br1" timeOffset="173699.116">22631 9296 0,'-18'0'0,"36"0"78,-1 0-78,1 0 16,53 0-16,-36 0 16,106-18-16,-53 18 15,89 0 1,-89-18-16,88 18 15,-105 0-15,-1 0 16,1 0-16,-18 0 0,17 18 16,-52-18-16,17 0 15,-35-18 1,0 1 0,-17 17-16,17-35 15</inkml:trace>
  <inkml:trace contextRef="#ctx0" brushRef="#br1" timeOffset="174036.6262">23636 9119 0,'53'0'15,"-18"0"-15,1 18 16,52 0-16,-18-1 16,-17 1-16,0-18 0,18 35 15,-36-35 1,-17 18-16,-18-1 16,0 1-16,-18 0 0,-35 17 15,35-17-15,-34-1 16,16-17-16,19 0 15,-19 0-15,19 18 0,-19 0 16,19-1 0,-1 1-16,18-1 0,-17 19 15</inkml:trace>
  <inkml:trace contextRef="#ctx0" brushRef="#br1" timeOffset="175899.2577">21149 10142 0,'18'0'31,"17"0"-31,0 0 16,53 18-16,-52-18 16,52 35-1,-70-35-15,17 18 16,0 0-16,-17-1 0,-1 1 15,-17-1-15,0 1 16,0 0-16,-17-18 16,-1-18-16</inkml:trace>
  <inkml:trace contextRef="#ctx0" brushRef="#br1" timeOffset="176066.8071">21537 10019 0,'-53'53'16,"-35"17"0,35-34-16,-35 52 15,0-35 1,70-18-16,0-17 0,18-1 16,18 1-16</inkml:trace>
  <inkml:trace contextRef="#ctx0" brushRef="#br1" timeOffset="176951.7288">24694 8908 0,'0'-18'15,"0"0"-15,-17 1 16,-1 17 0,18-18 15,18 18 63</inkml:trace>
  <inkml:trace contextRef="#ctx0" brushRef="#br1" timeOffset="177968.142">24818 8784 0,'0'-35'16,"-18"17"-16,-17 1 16,0 17-16,-18 0 15,0 17-15,18 1 16,-1 17-16,-52 36 15,0 17-15,53-18 16,-1 36-16,19-35 16,34 52-1,1-52-15,35-18 0,0 0 16,0 0-16,106 17 16,-71-52-16,88-18 15,-88 0-15,89-71 16,-89 36-16,35-71 15,-87 36-15,17-54 16,-53 54-16,-53-89 16,0 71-16,-71-89 15,36 107-15,-71-1 16,71 54-16,-35-1 16,70 36-16,-35 34 15,70-34 1,18 17-16</inkml:trace>
  <inkml:trace contextRef="#ctx0" brushRef="#br1" timeOffset="179119.3457">25523 9225 0,'0'-17'32,"18"17"-17,0 0-15,70 0 16,35 0-1,-34 0-15,105 17 16,17 1 0,-105-1-16,0-17 0,17 0 15,-17 0-15,71-17 16,-107 17-16,1 0 16,-18-18-16,-18 18 0,0-17 0,-17 17 15,-18-18 1,-53 18-1,35 0-15,-17-18 16</inkml:trace>
  <inkml:trace contextRef="#ctx0" brushRef="#br1" timeOffset="179414.3478">26829 9049 0,'17'0'16,"19"0"-16,17 17 16,52 1-1,-69 0-15,17-1 16,0 1-16,-1 17 0,19 1 16,-36-1-16,-35-18 15,18 1-15,-18 0 0,-18-18 16,-35 35-16,18-35 15,0 18-15,-36-18 16,36 17-16,0-17 0,-18 0 16,53 18-16,17 0 15</inkml:trace>
  <inkml:trace contextRef="#ctx0" brushRef="#br1" timeOffset="181755.8755">27940 9031 0,'0'18'16,"0"35"-1,0-18 1,18 18-16,-18 17 0,17 36 15,19 0 1,-36-71-16,17 1 0,-17-19 16,18 1-16,-18-36 15,-18-35 1,1 0-16,-19-52 16,19 52-16,-19-71 15,36 54-15,0-89 16,0 71-16,53-36 15,-17 71-15,69 18 16,-52 35-16,53 18 16,-71 17-1,1 53-15,-36-35 16,-18 53-16,-17-53 16,17-36-16,-35 19 15,18-19-15,-53 19 0,52-36 16,-34 17-1,52-17-15,18-17 16,53-1-16</inkml:trace>
  <inkml:trace contextRef="#ctx0" brushRef="#br1" timeOffset="182178.0528">28434 9084 0,'0'53'15,"18"-18"1,-1-17 0,18-18-16,1-18 15,-36 1 1,17-36-16,-17 17 16,0-17-16,18 18 15,-18-18 1,18 18-16,-1 17 15,1 1-15,17 17 16,-17 17-16,17 1 16,-17 0-16,-18-1 15,0 1 1,0 0-16,17-18 31,1 0-15,0 0-16,17 17 15,-35 1-15,18-1 16,-18 1 0,17 17-16,-17-17 15,0 0-15,0-1 16,0 1-16</inkml:trace>
  <inkml:trace contextRef="#ctx0" brushRef="#br1" timeOffset="182351.0166">28822 8678 0,'18'0'31,"-1"0"-16</inkml:trace>
  <inkml:trace contextRef="#ctx0" brushRef="#br1" timeOffset="182754.3375">29087 9013 0,'0'-17'0,"-18"17"16,0 17-1,18 19-15,-17-19 16,17 36-16,0-35 16,35 35-16,-17-35 15,34 34 1,-34-52-16,35 18 15,-35-18-15,35 0 16,-36 0-16</inkml:trace>
  <inkml:trace contextRef="#ctx0" brushRef="#br1" timeOffset="183096.1772">29369 9172 0,'35'18'16,"-17"-18"0,35 0-1,-36-18-15,19 1 0,-1-19 16,-18 19-16,1-1 16,-18-17-16,0 17 15,0 0-15,-35 1 16,17-1-16,-35 1 15,36 17-15,-36 17 16,35 1-16,0 35 16,36-18-16,35 36 15,-18-54-15,53 36 16,-35-53-16,36 18 16,-37-1-16,1-17 15,-70 0 1</inkml:trace>
  <inkml:trace contextRef="#ctx0" brushRef="#br1" timeOffset="184286.7071">28681 9931 0,'0'-18'15,"-18"18"1,18-18 0,0 54-16,0-19 15,0 1-15,0 0 16,18 17-16,-1 0 16,1-17-16,35 17 15,-35-17-15,-1-18 0,1 0 16,0 0-16,-1-18 0,19 0 15,-1-34 1,-35 34-16,17-35 16,-17 35-16,18-17 15,-18 17-15,0 1 0,0-1 16,0 36 15,0-1-15,18 19-16,-18-1 15,0 0-15,17 1 0,-17 34 16,18-17-16,0 18 16,-1-19-1,-17-16-15,0 17 0,0-18 16,-35 0 0,17-17-16,1-18 0,-36 18 15,18-18-15,-1 0 16,-17-18-16,18 0 15,0 1-15,-18 17 0,0-36 16,18 36 0,17-17-16,0 17 0,1 0 15</inkml:trace>
  <inkml:trace contextRef="#ctx0" brushRef="#br0" timeOffset="196321.7163">25453 7567 0,'0'0'0,"0"-18"0,18 1 16,-18-1-1,17 1 1,-34 52 47,-19 35-48,1 1-15,-18 52 16,18-52-16,17 0 0,-35 34 15,36-52 1,-1-17-16,0-1 0,18 0 16,0-17-16,-17 17 15,34-35 1,1-18 0,-18-17-1</inkml:trace>
  <inkml:trace contextRef="#ctx0" brushRef="#br0" timeOffset="196570.4776">25047 7955 0,'0'18'16,"-17"35"-16,17 0 15,-18 52-15,0-52 16,18 18-1,0-36-15,18 0 16,0-17-16,17 0 0,35-18 16,-17 0-16,0-18 15,0 0-15,71-34 16,-71 34-16,17-17 16,-35 17-16</inkml:trace>
  <inkml:trace contextRef="#ctx0" brushRef="#br0" timeOffset="198962.0085">25612 6632 0,'0'-17'15,"0"-1"1,17 18-1,-17 18 17,18 35-32,0-36 15,-1 36-15,-17-35 16,18 17-16,0-17 16,-1-18-16,1 0 15,-1-36 1</inkml:trace>
  <inkml:trace contextRef="#ctx0" brushRef="#br0" timeOffset="199111.8622">25788 6526 0,'0'18'0,"18"17"16,17 18-1,-17-35-15,-18 0 0,35 34 16,-35-34-16,0 17 15</inkml:trace>
  <inkml:trace contextRef="#ctx0" brushRef="#br0" timeOffset="199480.2625">26070 7073 0,'18'71'15,"-18"-36"-15,18-17 16,-18-1-16,17-17 16,-17-17-1,18-36-15,-18 17 16,17 1-16,1-18 15,0 18-15,-1 17 16,-17 1-16,36 17 16,-19 17-16,-17 19 15,18-19-15,-18 19 16,0 34-16,0-17 16,0-35-1,0-1-15,18-17 16</inkml:trace>
  <inkml:trace contextRef="#ctx0" brushRef="#br0" timeOffset="199807.0715">26388 7020 0,'0'18'16,"35"0"-16,-17-18 15,-1 0-15,1-18 16,35 0-16,-35 1 16,-1-19-16,1 19 15,-18-19-15,-18 36 16,-17 0-16,17 0 16,-35 36-1,36-19-15,17 1 0,-18 17 16,18-17-16,0 35 15,18-18-15,17 0 16,-17 1-16,35-19 16,-36 1-16,18-18 0,18-18 15,-35 18 1,17-53-16,-17 36 16</inkml:trace>
  <inkml:trace contextRef="#ctx0" brushRef="#br0" timeOffset="200119.8909">26758 7038 0,'0'35'0,"18"0"15,-18 1-15,35-1 16,-17-17 0,17-1-1,-17-17-15,-1-35 16,-17 0-1,0 17-15,0-17 16,0 17-16,-17 1 16,17-1-1,0 36 1,35-18 0,-17 0-16,17 0 15,-17-18-15,17 0 16,-18 18-16,1-17 15</inkml:trace>
  <inkml:trace contextRef="#ctx0" brushRef="#br0" timeOffset="200947.5301">26917 7038 0,'-18'18'78,"18"-1"-78,0 1 16,0-1-16,0 1 15,18 0-15,0-1 16,-1-17 15</inkml:trace>
  <inkml:trace contextRef="#ctx0" brushRef="#br0" timeOffset="201609.6268">27076 7056 0,'0'17'0,"0"18"16,-18 1-1,18-19-15,0 1 16,0 0 0,18-18-16,-18-18 15,0 0-15,0-17 0,17 0 16,-17 17-16,18-17 16,-18 17-16,35 1 15,1 17-15,-1 0 16,0 0-1,0 0-15,-17 17 16,35-17-16,-35 0 16,-36 0-1,0 0-15,1 0 16,-1 0-16,-35 0 16,35 18-16,1 17 15,17-17-15,17 17 16,1-17-16,35-1 15,-35 1-15,35 0 16,-36-18-16,18 0 16,-17-18-16,0 0 15,-18 1-15,0-1 0,0-17 16,0 17-16,-36-35 16,36 36-16,-17-1 0,-1 0 15,-17 1 1,17 17-16,18 17 15</inkml:trace>
  <inkml:trace contextRef="#ctx0" brushRef="#br0" timeOffset="201887.4618">27552 7126 0,'-18'35'16,"18"-52"15,0-1-15,18 0-16,0 1 0,-18-1 15,35-17-15,0 17 16,-17 18 0,17 18-1,-17 35-15,-18-36 0,0 1 16,0 35-1,0-35-15,0-1 0,-18 1 16</inkml:trace>
  <inkml:trace contextRef="#ctx0" brushRef="#br0" timeOffset="202094.4896">27834 6579 0,'-17'36'16,"17"-1"0,17-17-16,-17-1 15,35-17-15,-17 18 16</inkml:trace>
  <inkml:trace contextRef="#ctx0" brushRef="#br0" timeOffset="202215.9769">28046 6579 0,'0'36'16,"17"-19"-16,-17 36 16,0-35-16,0-1 15,0 19-15,0-19 0,-17 1 16</inkml:trace>
  <inkml:trace contextRef="#ctx0" brushRef="#br0" timeOffset="203194.8563">17974 5662 0,'0'-18'0,"0"1"15,35 17 1,54-18-1,-1 18-15,141-35 16,-106 17-16,142-35 16,-124 36-16,106-54 15,-176 54-15,35-1 16,-89 18-16,-52 18 16,-18-1-1</inkml:trace>
  <inkml:trace contextRef="#ctx0" brushRef="#br0" timeOffset="203483.2837">18521 5098 0,'-35'53'16,"-54"35"-1,-52 18 1,53-36-16,-106 36 16,35-18-16,89-35 15,52-18 1,53-17-16,106 17 16,54-35-1,140 18-15,-247-18 16,35 35-1,-105 0-15</inkml:trace>
  <inkml:trace contextRef="#ctx0" brushRef="#br0" timeOffset="315853.777">23389 4392 0,'18'0'46,"-1"0"-30,1 0-16,0 0 31,-1 0 32,1 0-48,0 0 1,-1 0 0,1 0-1,0 0-15,-1 0 0,1 18 16,-1-18 0,1 0-1,0 0 1,-1 0-16,1 0 15,0 0-15,17 0 16,-17 17-16,17-17 16,-17 0-1,-1 0-15,1 0 0,17 0 16,0 0-16,18 0 16,-35-17-16,0 17 15,34-18 1,-16 18-16,-19 0 0,1 0 15,17 0 1,-17 0-16,0 0 16,17 0-16,-18 0 15,19 18-15,-19-18 16,19-18 0,-19 18-16,36 0 15,-35 0-15,35 0 16,-36 0-16,19 0 15,-19 0-15,36 0 16,-35 0-16,0 0 16,-1 0-16,1 0 0,-1 0 15,1 0-15,0 0 0,35 0 16,-36 0-16,36 0 16,-35 0-16,17-18 15,-17 18-15,17 0 16,-17 0-16,-1 0 15,1 0 1,17 0-16,-17 0 16,17 0-16,-17 0 15,35 0-15,-36 0 16,19-17 0,-19 17-16,19 0 15,-19 0-15,1 0 16,-1 0-16,1 0 15,0 0 1,-1 0 0,1 0-16,0-18 15,-1 18-15,1 0 16,17 0-16,-17 0 16,-1 0-1,1 0-15,0 0 16,-1 0-1,1 18-15,0-18 16,-1 0-16,1 0 16,0 0-16,17 0 15,-17 17-15,-1-17 16,1 18 0,-1-18-16,1 0 15,0 0 1,-1 0-1,-17-18-15,18 18 16,0 0 0,-18-17 62,-18 17-78</inkml:trace>
  <inkml:trace contextRef="#ctx0" brushRef="#br0" timeOffset="318495.0845">25912 4374 0,'17'0'187,"-17"-17"-171,18 17 15,-1-18-15,1 18-1,-18-17-15,18-1 16,-1 0-16,1 18 16,0-17-1,-18-1-15,17 18 16,-17-18-16,18 18 15,0-17-15,-18-1 16,35 0-16,-18 1 16,1-18-1,0 35-15,17-36 16,-17 19-16,17-19 16,-17 19-1,17-19 1,-17 19-16,-1-1 0,18-17 15,-17 17-15,0 1 16,-1-1-16,1 0 0,17-17 16,-17 17-16,17 1 15,-17-1-15,-1-17 16,1 17-16,0 1 16,-1-1-16,1-17 15,0 17-15,17-17 16,-17 17-16,-1 0 15,18-17-15,1 0 16,-19 17-16,19-17 0,-1 17 16,0-17-1,-17 17-15,17-17 16,-17 17-16,17-34 16,-17 34-16,35-35 15,-36 35-15,36-35 16,-35 36-16,35-36 15,-36 18-15,36-1 16,-17 1-16,-1-18 16,0 36-16,0-19 15,-35 19-15,36-1 16,-36 0-16,17 1 16,1-1-1,17-17-15,1 17 16,-1-35-1,0 18-15,0 0 0,18-18 16,-17 17-16,52-34 16,-18-1-1,-34 54-15,16-54 16,-34 36-16,17 17 0,18-52 16,-35 34-1,17 19-15,-17-19 16,0 1-16,-1 35 0,-17-17 15,-17 17 1</inkml:trace>
  <inkml:trace contextRef="#ctx0" brushRef="#br0" timeOffset="340528.1361">29263 953 0,'18'17'16,"-1"18"-16,-17 1 0,18 52 16,-18-35-16,17 53 15,-17-53-15,0 35 16,0-53-16,18 0 16,-18-17-16,0-36 31,-18-35-16,18 18-15,-17-18 0,17-35 16,-18 35-16,18-53 16,0 53-1,18 18-15,17 0 0,-17 17 16,52 1 0,-34 17-16,52 0 15,-53 17-15,0 1 16,-17 17-16,-18-17 0,-18 35 15,-17 0 1,0-18-16,-36 0 16,54 0-16,-36-17 15,35 0-15,18-1 16,18 1 0,17 17-1,-17-17-15,-1-18 0,36 35 16,-35-35-16,-1 18 15,1-1-15,-18 1 16</inkml:trace>
  <inkml:trace contextRef="#ctx0" brushRef="#br0" timeOffset="340956.5949">29722 1429 0,'17'0'16,"18"0"-1,1-18 1,-19 0-16,19 1 0,-19-36 16,1 35-1,-18 1-15,-18-1 16,1 0-16,-1 18 16,-35 0-1,35 0-15,-17 18 0,0 17 16,17 18-1,18-18-15,0-17 16,18 0-16,0-1 16,-1 1-16,18-18 0,18 18 15,-17-18-15,-1 0 0,18-18 16,-36 18-16,1-18 16</inkml:trace>
  <inkml:trace contextRef="#ctx0" brushRef="#br0" timeOffset="341579.9542">30163 1041 0,'0'-18'15,"0"36"17,17-18-32,-17 35 15,0-17 1,-17-1-16,-1 71 16,18-52-16,0-1 15,0 18-15,18-18 0,-1 0 16,1 1-1,17-19-15,-17-17 0,17 0 16,-17 0 0,-1 0-16,19 0 0,-19 0 31,1 0-31,-1 0 16,-17-17-16,18 17 15</inkml:trace>
  <inkml:trace contextRef="#ctx0" brushRef="#br0" timeOffset="342118.1319">30621 1076 0,'0'18'16,"0"17"-16,0-17 15,0 52-15,0-17 16,0-18-16,18 36 15,-1-36-15,1 0 16,17-17-16,18 0 16,-35-36-16,17 18 15,-17-18-15,35-35 16,-36 18-16,19-35 16,-36 34-16,17 1 15,-17-35-15,0 17 16,18 0-16,-18 35 15,-18 0-15,18 54 32,0 17-17,0 0-15,0 35 16,18-35-16,-18-18 16,0 18-16,18 0 0,-18-18 15,35 18-15,-35-35 16,0-1-16,17-17 0</inkml:trace>
  <inkml:trace contextRef="#ctx0" brushRef="#br0" timeOffset="343558.7877">29316 2046 0,'0'71'0,"0"-36"15,0 36-15,17 70 16,-17-71-16,0 1 15,0-18-15,18 0 0,-18-18 0,0-18 16,0-34 0,0-54-1,0-35 1,0 36-16,18-36 16,-18 36-16,17-19 15,1 36-15,17 0 16,1 36-16,17 17 15,-36 0-15,36 53 16,-53-36-16,18 36 16,-36-17-16,-35 17 15,36-18-15,-19 0 16,19-17-16,-19-1 16,19 19-16,17-19 15,35 1 1,18 0-1,-35-1-15,34 1 0,-34-1 16,0 1-16,17 17 16,-35-17-16,0 0 15</inkml:trace>
  <inkml:trace contextRef="#ctx0" brushRef="#br0" timeOffset="343932.9432">29704 2469 0,'0'18'15,"18"-18"1,17 18-16,18-18 15,-18-18-15,0 18 16,-17-18-16,35-17 16,-36 18-16,1-19 15,-36 19-15,1-1 16,-18 0-16,-18 18 16,35 0-16,-17 18 15,17 0-15,0 17 16,18 0-16,18 18 15,0-35-15,35-1 16,-36 1-16,54-18 16,-54 0-16,36 0 15,-35-18-15,0 1 16</inkml:trace>
  <inkml:trace contextRef="#ctx0" brushRef="#br0" timeOffset="344459.7329">30268 2328 0,'-17'-17'15,"-1"17"-15,0 0 16,1 0-16,-1 35 15,1 0-15,17 1 16,0-1-16,17 0 16,1 0-16,35-17 15,-18 0-15,18-18 16,-35 0 0,34-18-16,-34 0 15,-18 1 1</inkml:trace>
  <inkml:trace contextRef="#ctx0" brushRef="#br0" timeOffset="344650.886">30427 2328 0,'18'0'16,"-1"0"-16,1 0 15,35-17 1,-18-1-16,0 18 0,-17 0 15,17-18-15,18 1 16,-70-1 0</inkml:trace>
  <inkml:trace contextRef="#ctx0" brushRef="#br0" timeOffset="344860.5922">30603 2064 0,'0'53'16,"0"0"-1,0-18-15,0 35 16,0-17-16,0 18 16,0-36-16,18 36 15,0-36-15,17 18 16,-35-35-16,18-18 15</inkml:trace>
  <inkml:trace contextRef="#ctx0" brushRef="#br0" timeOffset="345027.637">30815 2364 0,'0'17'16,"0"19"-1,0-19-15,0 18 16,18-17-16,-1 0 16,-17-1-16,18 1 15</inkml:trace>
  <inkml:trace contextRef="#ctx0" brushRef="#br0" timeOffset="345172.3827">30815 2240 0,'18'0'31</inkml:trace>
  <inkml:trace contextRef="#ctx0" brushRef="#br0" timeOffset="345523.7754">31133 2081 0,'-18'-35'16,"0"17"-16,-17 1 16,17 17-16,1 0 0,-1 0 15,1 17-15,17 1 16,0 17-16,-18 1 0,18-1 16,0 0-16,0 53 15,18-35-15,-18-17 0,17 52 16,1-71-1,-1 54-15,-17-53 16,18 17-16,-36-35 16</inkml:trace>
  <inkml:trace contextRef="#ctx0" brushRef="#br0" timeOffset="345655.5525">30956 2434 0,'-17'0'16,"52"-17"-16,-17 17 0,17 0 15,18-18 1,-18 18-16,0 0 0,1 0 16,-19 0-1</inkml:trace>
  <inkml:trace contextRef="#ctx0" brushRef="#br0" timeOffset="345791.6696">31238 2434 0,'0'35'16,"18"18"0,-18-35-1,18 0 1</inkml:trace>
  <inkml:trace contextRef="#ctx0" brushRef="#br0" timeOffset="345939.6157">31344 2170 0,'0'17'16,"0"1"0</inkml:trace>
  <inkml:trace contextRef="#ctx0" brushRef="#br0" timeOffset="346525.7524">31344 2522 0,'36'0'0,"-1"0"16,0-17-1,0 17-15,-17-36 16,0 36-16,-1-17 16,-17-1-16,-17 1 15,-1-1-15,0 18 16,-17 0-16,18 0 16,-19 18-1,19-18-15,-1 52 16,18-34-16,18 35 15,-18-35-15,53 35 16,-36-53-16,36 17 16,-35-17-16,17 0 15</inkml:trace>
  <inkml:trace contextRef="#ctx0" brushRef="#br0" timeOffset="346940.637">31732 2487 0,'-35'35'0,"17"18"15,18-35 1,0 17-16,36 0 16,17-17-16,0-18 15,-36-18-15,36-17 16,-35 0-16,-1 0 15,19-36-15,-36 36 16,0-18-16,-18-35 16,18 35-16,-35-71 15,17 71-15,-17-35 16,17 71-16,-17-1 16,35 36-16,-18 52 15,18-17-15,18 71 16,0-72-16,17 72 15,0-71 1,0 35-16,1-53 16,-1 1-16,18-1 15,-35-18-15,-1-17 16,-17 18-16,-17-18 16</inkml:trace>
  <inkml:trace contextRef="#ctx0" brushRef="#br0" timeOffset="347574.8792">29457 3069 0,'-18'53'15,"-17"35"1,17-35-16,1 71 15,34-18 1,1-54-16,0-16 0,52 17 16,-34-36-16,34 1 15,-35-18-15,54 0 16,-72-18-16,36-17 16,-18 0-16,-35 17 15</inkml:trace>
  <inkml:trace contextRef="#ctx0" brushRef="#br0" timeOffset="347735.9389">29933 3404 0,'18'36'16,"-18"-19"-16,17 1 0,1 35 16,0-36-1,-1 19-15,1-1 16,0-35-16,-1 18 15</inkml:trace>
  <inkml:trace contextRef="#ctx0" brushRef="#br0" timeOffset="347891.8736">30021 3193 0,'0'-18'15,"18"18"1,0 18 0,-18-1-16</inkml:trace>
  <inkml:trace contextRef="#ctx0" brushRef="#br0" timeOffset="348164.1836">30198 3651 0,'0'-17'16,"0"-19"0,0-17-1,0 36-15,0-1 16,17 1-16,1-19 16,0 36-16,-1 0 0,1 0 15,0 36 1,17 16-16,-35-34 0,18 0 15,-18 35 1,0-36-16,17 1 16</inkml:trace>
  <inkml:trace contextRef="#ctx0" brushRef="#br0" timeOffset="348553.321">30462 3528 0,'18'17'31,"0"-17"-15,-1 0-16,19-17 15,-36-1-15,17 18 0,1-17 16,-1-1-1,1 0-15,-18 1 16,-18 17 0,1 0-16,-1 0 15,1 0 1,17 17-16,-18-17 0,18 18 16,-18-18-16,18 35 15,0-17-15,18 17 16,0-17-1,-1-1-15,1 1 0,17 0 16,-17-18-16,-1 17 16,1-17-16,0 0 0,-1 0 15,1 0 1</inkml:trace>
  <inkml:trace contextRef="#ctx0" brushRef="#br0" timeOffset="349060.6436">30886 3528 0,'17'0'16,"-34"-18"-1,-1 36 1,-17-1 0,17 1-16,18 0 0,-17-1 15,17 36-15,17-17 16,1-36-16,-1 17 16,36-17-1,-17-17-15,-19 17 16,-17-18-16,18 0 0,0-35 15,-18 36-15,-18-1 16,0 0-16,18 1 16,-17 17-1,34 17-15,1 19 16,0-19 0,-1 1-16,36 0 15,-18-18-15,-17 0 0,35 0 16,-35-18-16,-1 0 15,18-17-15,-17 17 16,0 1-16,-1 17 16,1-18-16,35 1 15,-35 17-15,17 0 0,-17 17 16,-18 1-16</inkml:trace>
  <inkml:trace contextRef="#ctx0" brushRef="#br0" timeOffset="349811.236">29563 4039 0,'0'18'16,"-18"0"-1,18 17-15,-17 35 16,17-34-16,0 70 16,17-54-16,18 1 15,-17 0-15,17-17 0,54 16 16,-37-34-16,-16-18 15,17 0-15,-18 0 0,35-53 16,-34 18 0,-19 0-16,19-54 15,-36 54-15,0-18 0,-18-35 16,0 53-16,1-18 16,-36-18-16,35 36 15,1 0-15,-1 35 16,18 70-1,0-17-15,18 53 16,-1-53-16,18 70 16,1-70-16,17 36 15,-18-54-15,18 0 16,-18-35-16,-17 0 16</inkml:trace>
  <inkml:trace contextRef="#ctx0" brushRef="#br0" timeOffset="350115.866">30286 4427 0,'0'36'0,"-18"17"16,18-18-16,0-18 15,18-17 1,0-35-1,-1 18-15,19-54 16,-19 53-16,1-35 16,-1 36-16,1-1 15,-18 36 1,18 17 0,-18-17-16,17 17 15,-17-17-15,18-1 0,-18 1 16,18 17-16,-18-17 15,17-18-15,-17 17 16</inkml:trace>
  <inkml:trace contextRef="#ctx0" brushRef="#br0" timeOffset="350271.6876">30674 4427 0,'0'18'16,"18"0"-1,-18-1-15,17 1 16,1 0-16,0-18 16,-1 0-16</inkml:trace>
  <inkml:trace contextRef="#ctx0" brushRef="#br0" timeOffset="350400.2021">30709 4198 0,'18'0'31</inkml:trace>
  <inkml:trace contextRef="#ctx0" brushRef="#br0" timeOffset="350600.4467">30939 4339 0,'35'0'16,"-17"0"-16,17-17 0,35-1 16,-34 0-16,-1 1 15,-17 17-15,-1-18 0,-17 0 16</inkml:trace>
  <inkml:trace contextRef="#ctx0" brushRef="#br0" timeOffset="350806.1553">31097 4145 0,'-17'35'15,"17"1"-15,-36 52 0,36-35 16,-17 35-1,34-53-15,-17 1 0,36-1 16,17 0-16,-18-17 16,0-18-16,-17 0 0,17 0 15,18-36 1,-35 19-16,-36-1 0</inkml:trace>
  <inkml:trace contextRef="#ctx0" brushRef="#br0" timeOffset="351506.9361">29245 2858 0,'18'-18'16,"-18"0"-16,18 18 15,-1 0-15,18-17 16,-17 17-16,53-18 16,-18 18-16,17 0 15,1 0-15,-1 0 0,89-35 16,-71 35-16,53-36 15,-105 36-15,-1 0 16,-53 18-16</inkml:trace>
  <inkml:trace contextRef="#ctx0" brushRef="#br0" timeOffset="352329.8605">29369 3916 0,'17'0'31,"19"0"-15,-1 0-16,0-18 0,1 18 15,52-35 1,-35 35-16,-18-18 0,0 1 16,0 17-1,-52 0-15</inkml:trace>
  <inkml:trace contextRef="#ctx0" brushRef="#br0" timeOffset="353024.3216">29580 4886 0,'0'0'0,"36"-18"31,34 18-15,1-17-16,-1 17 0,19-18 15,-1 0-15,-18 18 0,54-17 16,-89 17-16,0 0 16</inkml:trace>
  <inkml:trace contextRef="#ctx0" brushRef="#br0" timeOffset="357051.2591">27111 3969 0,'-18'0'15,"18"-18"-15,0 36 32,53 35-17,-17 0-15,34 70 16,-17-52-16,-18-1 15,53 36-15,-52-53 16,-1 0-16,18 0 16,-35-36-16,-1 1 0,19 0 15,-36-36 1</inkml:trace>
  <inkml:trace contextRef="#ctx0" brushRef="#br0" timeOffset="357318.039">27040 4586 0,'-17'-53'15,"34"18"-15,-17-18 16,18 0-16,17-53 16,-35 53-16,18-70 15,-18 52-15,0 18 16,0-52-16,0 52 15,35 17-15,-17 36 16,35 0-16,-18 0 16,53 36-16,-52-1 15,52 0 1,-53-17-16,36-1 16,-36 1-16,-17-18 15</inkml:trace>
  <inkml:trace contextRef="#ctx0" brushRef="#br1" timeOffset="434584.5367">20179 10954 0,'18'0'46,"-1"17"-14,-17 1 15,18 17-32,-18-17-15,0 35 16,0-35-1,0-1-15,0 36 0,0-18 16,0 18 0,0-17-16,0 16 15,0-34-15,0 0 0,0-1 16,0 1 62,17-18-62,1 0-16,-18 18 15,18-18-15,-1 0 32,1 17-32,0-17 15,17 0-15,-17 18 16,17-18-16,-18 0 15,19 18-15,-1-18 16,18 17 0,-35-17-16,52 18 15,-35-18-15,54 17 16,-36-17-16,52 0 16,-52 18-16,18-18 15,-18 0-15,17 0 0,89 0 16,-71 0-16,89 18 15,-89-18-15,106 0 16,-88 0-16,88 0 16,-88 0-16,123 0 15,-123 0-15,123 0 16,-123 0-16,106 0 16,-89 0-1,124 0-15,-124 0 16,1 0-16,140-18 15,-122 18-15,-19 0 0,142-18 16,-124 18 0,-18 0-16,1 0 15,-1 0-15,1 0 0,123 0 16,-124 0-16,124 0 16,-106 0-16,106 0 15,-106 0-15,-17 0 16,-1 0-16,1 0 0,105 18 15,-106-18-15,124 18 16,-123-18-16,105 0 16,-123 0-16,123 0 15,-123 0 1,141 0-16,-141 0 16,123 0-16,-105 0 15,87 0-15,-105 17 16,70-17-1,-87 18-15,87 0 16,-105-18-16,70 17 16,-71 1-16,54 0 15,-54-18-15,19 17 16,-37 1-16,1-18 16,-35 18-16,17-18 15,-17 0-15,0 0 16,-1 0-1,1-36 1,-18 19-16,35-36 16,-35 35-16,35-70 15,-35 53 1,18-71-16,-18 53 16,-18-35-16,18 70 15,-35-35-15</inkml:trace>
  <inkml:trace contextRef="#ctx0" brushRef="#br1" timeOffset="464732.9972">24677 10283 0,'0'-17'16,"17"17"-16,-17-18 15,18 18 1,-18-17-16,0 34 15,-18 36 1,1 0-16,-18 71 16,17-72-16,-17 72 15,17-71 1,0-18-16,1 36 16,17-36-16,0 0 15,0-17-15,17-1 16,1-34-16</inkml:trace>
  <inkml:trace contextRef="#ctx0" brushRef="#br1" timeOffset="465044.0645">24324 10530 0,'0'-35'0,"0"0"16,0 0-16,18-1 16,17 19-1,-17-19-15,52-17 16,-35 18-16,36-18 16,-18 36-16,17-19 15,-34 19-15,-1 17 16,-17 0-16,-1 17 15,-17 19-15,0 34 16,0-35-16,18 18 16,0-35-16,17 35 15,-18-35-15,1-18 16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8-03T23:01:54.886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22154 5997 0,'-17'0'16,"34"0"-16,-52 0 15,35-17 1,18 17 0,35 0-1,-18 0-15,18 0 16,88 0-16,53-18 15,-88 18-15,123-18 16,-123 18-16,0 0 16,88-17-1,-124 17-15,1 0 0,52-18 16,-87 18-16,-1-18 16,-53 1-1,-17 17 1,-18 0-16,18 0 0</inkml:trace>
  <inkml:trace contextRef="#ctx0" brushRef="#br0" timeOffset="417.3601">22807 5627 0,'0'0'0,"-18"0"15,-52 0 1,35 17-16,-89 19 15,54-19 1,-72 36-16,90-35 16,-90 35-16,90-18 15,-107 36 1,141-54-16,1 1 16,17 0-16,17-1 0,54 36 15,-18-35-15,17-1 16,89 19-16,-71-19 15,0-17-15,53 18 16,-88 0-16,0-18 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6-26T16:39:12.719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6315 5450 0,'0'-17'16,"-18"-1"0,-17 1-16,-18 17 15,35 0-15,-70 17 16,53 1-16,-18 35 16,35-36-16,-17 54 15,35-53-15,35 34 16,1-34-16,34 17 15,-35-17 1,54 17-16,-54-35 16,0 53-16,-35-35 15,0 17-15,-35-17 16,-18 35-16,0-36 16,-18 1-1,36 0-15,0-18 0,17 0 16,18-18-16,0 0 15</inkml:trace>
  <inkml:trace contextRef="#ctx0" brushRef="#br0" timeOffset="161.8469">6544 5662 0,'0'53'15,"-18"0"1,1-18-16,17 18 15,0-18-15,17-17 16,1-18-16,0 18 0,-1-18 16</inkml:trace>
  <inkml:trace contextRef="#ctx0" brushRef="#br0" timeOffset="306.5186">6544 5345 0,'18'-18'16,"-1"-17"-1,1 17-15</inkml:trace>
  <inkml:trace contextRef="#ctx0" brushRef="#br0" timeOffset="891.9288">6879 5521 0,'-17'0'16,"34"0"-16,-17-18 15,35 18-15,1 0 16,-19 0-16,19 0 0,-1 18 15,18 0-15,-18-18 16,-17 35 0,-18-17-16,-18 34 15,0-16-15,1-1 0,-18 0 16,-1 18-16,19-35 16,17-1-16,0 1 0,17 17 15,1-35-15,35 0 16,-18 0-16,18-35 15</inkml:trace>
  <inkml:trace contextRef="#ctx0" brushRef="#br0" timeOffset="1256.9689">7320 5733 0,'18'0'0,"-1"0"15,1 0-15,0 0 0,35-18 16,-18 0-16,-17 1 16,52-54-1,-52 18 1,-36 18-16,-17 17 16,-18 1-1,35 17-15,-52 35 16,52-17-16,-17 35 15,17-18-15,1 35 16,34-34-16,1-1 16,35 18-16,-18-36 15,71-17-15,-53 0 16,53-17 0,-71-1-16,18 1 15,-36-1-15,-34 36 16,-19-1-1</inkml:trace>
  <inkml:trace contextRef="#ctx0" brushRef="#br0" timeOffset="3092.2575">5962 7549 0,'18'0'16,"-1"18"-16,19-18 15,-19 0-15,18 0 16,71-35-1,-53 17-15,53-17 16,-71 35-16,53-18 16,-70 1-16,17 17 0,-17 0 15,0 0-15,-36 0 32,0 0-32</inkml:trace>
  <inkml:trace contextRef="#ctx0" brushRef="#br0" timeOffset="3305.2707">6103 7796 0,'53'18'15,"-35"-18"1,17 0-16,53-35 15,18 17-15,-36-17 16,-34 17 0,-54 18-1</inkml:trace>
  <inkml:trace contextRef="#ctx0" brushRef="#br0" timeOffset="3564.9545">6138 7250 0,'0'35'0,"0"18"16,0 53-16,18-36 15,0 1-15,-18 17 16,17-18-16,1 1 0,0-18 15,-1 0-15,1-18 0,-18 0 16,17 1-16,1-36 16,0-18-1,-18 0-15,0-17 16</inkml:trace>
  <inkml:trace contextRef="#ctx0" brushRef="#br0" timeOffset="3770.1503">6297 7267 0,'53'88'16,"-35"18"0,-1-53-16,-17 71 0,18-71 15,-18-1-15,0 1 0,18-17 16,-18-1-16,17-17 15,18 17-15</inkml:trace>
  <inkml:trace contextRef="#ctx0" brushRef="#br0" timeOffset="4169.8652">6579 7144 0,'0'35'16,"18"0"-1,0 89-15,-1-54 16,1 1-16,0-1 0,17 54 16,-35-71-16,17-18 15,-17 18 1,18-35-16,0-36 15,-1-35 1,1 18-16,35-18 16,-35 35-16,17 1 0,-18 17 15,19 35 1,-19 0-16,-17 0 0,0 36 16,-17-36-16,-1-17 15,-35 35-15,36-35 16,-36-1-16,35-17 15,-17-17-15,17-1 16,18-17 0,0-1-16</inkml:trace>
  <inkml:trace contextRef="#ctx0" brushRef="#br0" timeOffset="4716.9343">7091 7867 0,'17'0'16,"19"0"0,-19-18-16,19-17 15,-19 0-15,1 17 16,0-17-16,-18 17 0,0-17 16,-18 17-1,-17 18 1,-1 0-16,19 18 0,-36 35 15,35-36-15,18 19 0,0-19 16,0 36 0,18-35-16,17 0 15,-17-18-15,17 17 0,53-17 16,-52-17-16,34-1 16,-52 18-16</inkml:trace>
  <inkml:trace contextRef="#ctx0" brushRef="#br0" timeOffset="5138.6168">7585 7708 0,'0'-17'16,"-18"17"-16,0 0 0,-17 17 15,18 18-15,-1 18 16,18-17-1,0-19-15,18 19 16,17-19-16,0-17 16,0-17-16,18-19 15,-35 1-15,35-36 16,-53 36-16,17-53 16,-17 35-16,-17-35 15,-1 17-15,-17-52 16,0 52-16,-18-17 15,17 70-15,1 36 16,18 17-16,-1 1 16,18 17-16,0 0 0,0 17 15,18 1-15,17-1 16,0 1-16,36 35 16,-36-71-16,0 0 0,18 0 15,18 1-15,-36-36 16,0 0-16,-17 0 15,0-18-15</inkml:trace>
  <inkml:trace contextRef="#ctx0" brushRef="#br0" timeOffset="5678.4495">7990 7779 0,'0'35'16,"-17"-35"0,17-35-1,0-1-15,-18 19 16,1-36 0,17 35-16,0-35 15,17 18 1,1 17-16,35 18 0,-18-17 15,18 17 1,-35 0-16,34 0 16,-34 0-16,17 0 15,-17 0-15,0 0 16,-18 17-16,-18-17 16,0 18-16,1 0 15,-1-1-15,0 19 16,18-19-16,0 36 15,0-35-15,36-1 16,-1 1-16,18-18 16,-18-18-16,18-17 15,-35 18-15,17-1 16,-35 0-16,0 1 16,0-19-16,-18 19 15,-35-19 1,36 19-16,-54-1 15,54 18-15,-19-17 16,19 17-16,17 17 16,17 1-16,1-18 15</inkml:trace>
  <inkml:trace contextRef="#ctx0" brushRef="#br0" timeOffset="5967.4087">8520 7567 0,'-18'35'15,"18"1"1,0-19-16,35 36 16,1-35-16,-19-1 15,18-17-15,18 0 0,-35 0 16,17-35-1,-17 35-15,-18-35 0,0-18 16,-18 35-16,1 1 16,-1-19-16,-17 19 15,-1-1-15,1 18 0,0-17 16,17 17-16,1 0 0,-1 0 16</inkml:trace>
  <inkml:trace contextRef="#ctx0" brushRef="#br0" timeOffset="6438.6142">8855 7638 0,'-18'53'0,"18"-1"15,0-34 1,18 0-16,-1-18 15,-17-18 1,0 0-16,18 1 16,0-36-16,-18 35 15,35-52-15,-17 34 16,-1 19-16,1-1 16,-1 18-16,1 0 15,-18 35-15,0 18 16,0-35-16,0 17 15,0 1 1,0-19-16,18-17 0,-18-17 16,17-1-1,19-17-15,-19-1 16,54 1-16,-53 17 16,34 1-16,-34 17 15,0 17-15,-1 1 0,1 0 16,0 17-16,-18 36 15,-18-36 1,18-18-16,-18 19 16,1-36-1</inkml:trace>
  <inkml:trace contextRef="#ctx0" brushRef="#br0" timeOffset="9298.1444">9648 7532 0,'-17'0'15,"-1"0"-15,1 0 16,-36 0-1,35 17-15,-17 19 16,17-19-16,18 19 16,0-19-16,35 19 15,1-36-15,17 17 16,-18 1-16,18-1 16,-36-17-16,1 18 15,-18 0-15,-53-1 16,35 1-1,-52 0-15,35-1 16,-36-17-16,36 18 16,0-18-1</inkml:trace>
  <inkml:trace contextRef="#ctx0" brushRef="#br0" timeOffset="14115.6348">10425 5521 0,'17'0'31,"19"18"-31,16-1 16,72 19-16,-54-1 15,89 18-15,-71 0 16,124 35-16,-88-35 15,87 53 1,-105-53-16,70 35 16,-87-53-16,-19-17 15,1-1-15,-18 19 0,52-19 16,-87-17-16,35 0 16,-35-17-1,-36-1-15,0 18 16</inkml:trace>
  <inkml:trace contextRef="#ctx0" brushRef="#br0" timeOffset="14381.3011">12100 6015 0,'53'53'16,"18"-18"-1,-36-17-15,71 35 16,-53-36-16,-18 1 16,0 0-16,18 17 15,-53 0-15,0-17 0,-35 35 16,0-36-16,-53 1 16,35 0-1,0-1-15,-71-17 16,54 0-1</inkml:trace>
  <inkml:trace contextRef="#ctx0" brushRef="#br0" timeOffset="15021.2792">10901 7567 0,'-18'0'0,"36"-18"31,52-17-31,-17 18 16,18-19-16,17 1 16,124-71-16,-89 53 15,177-70-15,-159 70 16,141-71-16,-158 89 16,35-35-1,-106 34-15,-1 1 16,-34 17-16,-36 1 15,1-1-15,-54 18 16</inkml:trace>
  <inkml:trace contextRef="#ctx0" brushRef="#br0" timeOffset="15271.1839">12435 6685 0,'36'-17'15,"-1"17"-15,18 0 16,-18 0-16,0 0 0,1 0 16,-1 0-16,18 0 15,17 17-15,-52 1 16,-18 35-16,0-36 16,-53 72-16,18-54 15,-36 18 1,36-18-16,0 18 15,17-35-15,1-1 16</inkml:trace>
  <inkml:trace contextRef="#ctx0" brushRef="#br0" timeOffset="16290.2533">13476 6332 0,'0'0'0,"0"-35"0,-35 17 15,17 18-15,-17 0 16,0 0-16,-18 18 0,17 17 16,-52 54-16,71-19 15,-19 71-15,36-70 16,0-1-16,18 1 0,70 35 15,-17-53-15,105 0 16,-88-53 0,106-18-16,-105-17 15,69-54-15,-87 37 16,17-72 0,-70 54-16,-54-54 15,1 53-15,-88-34 16,34 69-16,-16 1 0,-72-18 15,18 71 1,107-1-16,-1 1 0,17 17 16</inkml:trace>
  <inkml:trace contextRef="#ctx0" brushRef="#br0" timeOffset="17251.074">14340 6650 0,'-17'0'0,"-1"0"16,1-18-16,34 18 47,54 36-31,-36-19-16,124 36 15,-53-18-15,176 71 16,-123-53-16,35 0 0,229 53 15,-194-36 1,195 36-16,-213-53 16,177 71-16,-194-71 15,141 52-15,-193-52 16,122 18 0,-158-36-16,53 0 15,-106-17-15,-18 0 16</inkml:trace>
  <inkml:trace contextRef="#ctx0" brushRef="#br0" timeOffset="17556.7839">17939 7567 0,'70'35'15,"-17"-17"1,53 53-16,-35-36 0,-18 0 16,52 18-1,-69-18-15,-1 36 16,-35-53-16,-53 34 15,0-34-15,-53 0 16,36-18-16,-71-18 16,70 18-16,-35-53 15</inkml:trace>
  <inkml:trace contextRef="#ctx0" brushRef="#br0" timeOffset="18264.3921">15716 5891 0,'18'-17'16,"-18"-36"0,0 0-16,0 18 15,0 17-15,-18-17 0,1-18 16,-36 18-1,17 35-15,19 0 16,-18 0-16,-18 52 16,35 1-16,18-17 15,18 87-15,-1-70 0,19 18 16,-1-1-16,0-17 0,53 53 16,-70-53-16,35 17 15,-36-52-15,-17 0 16,-17-18-1,-18 0-15,-1-18 16,-34-17-16,34-1 16,-16 1-16,34 0 15,18 0-15,18 17 16,70 0 0,-35 1-16,52-1 15,-34 18-15,35-18 16,-53 18-16,17 0 15,-34 0-15</inkml:trace>
  <inkml:trace contextRef="#ctx0" brushRef="#br0" timeOffset="18885.888">16140 6068 0,'-36'35'16,"1"18"-16,0 18 15,35-36-15,17 53 16,1-53 0,35-17-1,-35-18-15,52 0 0,-52-18 16,35-35 0,-53 36-16,17-36 15,-17 18-15,0-36 16,-17 53-16,-1-35 15,0 53-15,1 0 16,17 18 0,17 17-16,-17-17 0,36 53 15,-19-36-15,19 0 16,-19-17-16,1-1 16,0-17-16,-18-17 15,0-19 1,-18 19-16,18-1 15,-18-35-15,18 36 16,0-1-16,18 18 31,0 35-15,-1-17-16,1 0 16,-18-1-16,17-17 15,1-17 1,0-1-1,-1 0-15,1 1 16,0-1-16,17 0 16,-17 18-16,-1 18 15,-17 0-15,0 17 16,0 0-16,0 0 16,0-17-16,35 0 15,-35-1 1,36-17-16,-19-17 15</inkml:trace>
  <inkml:trace contextRef="#ctx0" brushRef="#br0" timeOffset="19035.9096">16757 6174 0,'18'17'15,"-18"1"-15,0 0 16,0-1-16,17 1 15,-17-1-15,18 19 16,0-19-16,-1 1 0</inkml:trace>
  <inkml:trace contextRef="#ctx0" brushRef="#br0" timeOffset="19169.565">16722 6050 0,'17'0'16,"1"0"-16,17 0 0,-17 0 16,0 0-16</inkml:trace>
  <inkml:trace contextRef="#ctx0" brushRef="#br0" timeOffset="19398.1119">16880 5539 0,'18'35'16,"-18"0"-16,18 53 16,-1-35-16,-17 0 0,0 18 15,18 52 1,0-52-16,-1 35 15,1-71-15,0 18 16,-1-36-16</inkml:trace>
  <inkml:trace contextRef="#ctx0" brushRef="#br0" timeOffset="19787.5494">17145 6103 0,'-18'35'16,"18"-17"-16,36 17 16,-19-17-16,1-18 0,17 18 15,0-18-15,1 0 16,-19-18-16,19 0 16,-36 1-16,17-19 15,-17 19-15,0-1 16,18 36-1,-18 17-15,0 0 16,18 53 0,-1-35-16,1 36 15,0-37-15,-18 19 16,0-53-16,0 35 16,0-36-16,-53-17 15,35 0-15,-53-17 16,36-1-16,-35-17 15,34 35-15,-17-36 16,36 19-16,-1 17 16</inkml:trace>
  <inkml:trace contextRef="#ctx0" brushRef="#br0" timeOffset="20304.3322">18274 5997 0,'-18'-17'15,"-17"-1"1,0 18 0,17 18-16,-17 17 15,35 18-15,0 0 16,35-18 0,0 0-16,1 1 15,-19-19 1,1 1-16,-18-1 0,-35 1 31,17-18-31,0 0 0,1-18 16,-1 18-16,18-17 15</inkml:trace>
  <inkml:trace contextRef="#ctx0" brushRef="#br0" timeOffset="20465.6554">18486 6138 0,'0'36'16,"0"-1"0,-18-17-16,18 17 15,0-18-15,18 1 16,-1 0-16,1-18 0,-1 0 16,1 0-16</inkml:trace>
  <inkml:trace contextRef="#ctx0" brushRef="#br0" timeOffset="20588.2434">18450 5891 0,'36'0'16</inkml:trace>
  <inkml:trace contextRef="#ctx0" brushRef="#br0" timeOffset="20883.4708">18627 6103 0,'35'18'16,"18"-18"-1,17 0 1,-34 0-16,-19 17 16,-34 1-16,-1 0 0,0 17 15,-17-17-15,18-1 0,-19 18 16,36-17 0,0 17-16,18-35 15,0 18-15,17-18 0,-18 0 16,19 0-16,-1 0 0,0-18 15</inkml:trace>
  <inkml:trace contextRef="#ctx0" brushRef="#br0" timeOffset="21222.5681">18997 6315 0,'71'-36'15,"-1"1"1,1 0 0,-18 0-16,-36-1 15,-34 36-15,-1-17 0,0 17 16,-17 0-16,0 0 16,-18 17-16,35-17 15,-17 36-15,35-1 16,0 0-16,18 0 15,17 1 1,0-1-16,36 0 16,-36-17-16,36-18 15,-36 0-15,35 0 16,-52 0-16,0-18 16,-36 18-16</inkml:trace>
  <inkml:trace contextRef="#ctx0" brushRef="#br0" timeOffset="25754.334">6332 6262 0,'0'0'0,"0"-18"31,0 36 31,18-18-62,0 0 16,52-18-16,-17 1 16,88-1-1,-70 18-15,-1-18 0,19 18 16,87-17-16,-35 17 16,-70-18-16,-1 18 15,18-18 1,-70 18-16,0 0 0</inkml:trace>
  <inkml:trace contextRef="#ctx0" brushRef="#br0" timeOffset="27132.379">6914 8220 0,'18'0'32,"0"0"-32,88 0 15,-18 0-15,141-18 16,-88 0-16,0 18 16,18-17-16,141-18 15,-159 35-15,106-18 16,-159 18-16,53 18 15</inkml:trace>
  <inkml:trace contextRef="#ctx0" brushRef="#br0" timeOffset="33512.5546">6350 10054 0,'-18'0'15,"18"-17"1,53-1-16,53-17 16,35 35-1,-70 0-15,17 53 16,-53-36-16,-17 18 0,0 36 15,-36-18 1,-35 53-16,18-71 16,-1 18-16,1-18 0,0 18 15,-18 18-15,53-36 16,35 0 0,-17-35-16,52 0 15,19-35 1,-36 0-1,-36 17-15,-17 0 0</inkml:trace>
  <inkml:trace contextRef="#ctx0" brushRef="#br0" timeOffset="33663.6362">6491 10354 0,'88'-18'15,"36"-17"1,-1 0-1,1 0-15,-54-1 16,-34 36-16</inkml:trace>
  <inkml:trace contextRef="#ctx0" brushRef="#br0" timeOffset="33820.6735">7108 10213 0,'18'18'16,"-18"-1"-16,18 36 16,17-18-1,-17-35-15,-1 18 16</inkml:trace>
  <inkml:trace contextRef="#ctx0" brushRef="#br0" timeOffset="33952.16">7073 9913 0,'-17'-18'0,"17"1"16</inkml:trace>
  <inkml:trace contextRef="#ctx0" brushRef="#br0" timeOffset="34285.6623">7514 10566 0,'18'88'16,"-18"-70"-16,0-1 16,-35-70-1,17-35 1,0 35-16,-17-123 15,35 105 1,-18-35-16,36 71 16,17 0-16,1 35 15,34 17 1,-52 19-16,35 34 16,-36-17-16,-17 18 15,-17-36-15,-36 18 16,17-53-16,-52 18 15,53-18-15,0 0 16,17-18-16,18 0 16</inkml:trace>
  <inkml:trace contextRef="#ctx0" brushRef="#br0" timeOffset="35131.732">8361 10037 0,'-18'-18'16,"-17"36"0,0 17-16,17 35 15,18 19 1,0-54-16,0 0 0,18 0 16,17-17-16,-17 17 0,52-17 15,-35-18 1,36 0-16,-53-18 15,52 1-15,-52-1 16,-1-17-16,1 17 16,-18 0-16,0 1 15,-35 17 1,17 17-16,1 1 16,17 0-16,0-1 15,17 1-15,36-18 16,-35 0-16,17 0 15,0 0-15,18-18 16,-18 1-16,1-19 16,-19 19-16,-17-18 15,-17-1-15,-19 1 16,19 35-16,-54-18 16,36 18-16,0 0 15,17 0-15,0 18 16,36-18-1</inkml:trace>
  <inkml:trace contextRef="#ctx0" brushRef="#br0" timeOffset="35538.2437">9119 10072 0,'-70'17'0,"52"1"15,-17 17-15,0 18 16,35 0 0,0-35-16,52 17 15,-16-17-15,-1-18 0,0 0 16,1-18-16,34-35 16,-35 36-16,-17-54 15,0 36-15,-18-18 16,-18-35-16,0 52 15,-34-87-15,16 70 16,-17-71-16,36 72 16,-19-1-16,36 35 15,-17 36 1,34 17-16,1 71 16,0-53-16,17 88 15,-17-71-15,17 71 16,0-105-16,18 52 15,-35-53-15,17-17 16,18-1-16,-35-17 16</inkml:trace>
  <inkml:trace contextRef="#ctx0" brushRef="#br0" timeOffset="35841.9229">9419 10125 0,'18'17'0,"35"1"16,0-18 0,0-35-1,-18-1-15,-18 19 16,1-1-16,-18-35 16,-18 36-16,-17-1 15,0 0-15,-36 36 16,36 0-16,0 35 15,35-18-15,17 35 16,1-34-16,70 17 16,-35-36-16,53 1 15,-53-18-15,35-18 16,-53 1-16,1-1 16</inkml:trace>
  <inkml:trace contextRef="#ctx0" brushRef="#br0" timeOffset="36505.5649">6421 10971 0,'-36'0'15,"19"-17"1,-1 17-16,0 53 16,1-18-16,17 0 15,17 71-15,1-71 16,17 18-16,18 35 16,-18-52-16,-17-19 15,17 1-15,1 0 0,17-18 0,0 0 16,-18-18-1</inkml:trace>
  <inkml:trace contextRef="#ctx0" brushRef="#br0" timeOffset="36832.4192">6703 11395 0,'17'70'15,"1"-17"-15,17-18 0,1 36 16,17-18-1,-18-35 1,-35-36 0,-18 0-16,1-17 15,-1 0-15,0-1 0,1-16 0,-36-37 16,35-16 0,18 34-16,18-17 15,-1 53-15,54 17 16,-36 18-16,18 18 15,-53-1-15,0 54 16,-18-36-16,-34 36 16,16-36-16,-17 0 15,36-17-15,17-36 32</inkml:trace>
  <inkml:trace contextRef="#ctx0" brushRef="#br0" timeOffset="37105.0463">7038 11289 0,'-35'53'16,"35"-36"-16,53 1 15,-36-18-15,54 0 16,-1-35-1,-34 17-15,17-52 16,-36 52-16,-17 0 16,-17 1-16,-1-1 0,-17 18 15,-18-18-15,17 18 16,1 18 0,17-18-16,1 18 15,34-1-15</inkml:trace>
  <inkml:trace contextRef="#ctx0" brushRef="#br0" timeOffset="37371.0863">7444 11130 0,'-53'0'16,"17"18"-1,19-18-15,17 17 0,0 1 0,0 0 16,17-18-16,1 17 15,0 1-15,52 17 16,-34-35-16,-1 18 0,-18 0 16,1-1-1,-18 1-15,-35-1 16,17-17-16,-35 18 16,36-18-16,-1 0 15,18-35 1</inkml:trace>
  <inkml:trace contextRef="#ctx0" brushRef="#br0" timeOffset="37569.8591">7585 11201 0,'17'0'16,"19"-18"-16,-1 0 15,53-17-15,-35 18 16,35-19 0,-70 19-16,17 17 0,-17-18 15,-18 0-15</inkml:trace>
  <inkml:trace contextRef="#ctx0" brushRef="#br0" timeOffset="37760.4373">7779 10918 0,'0'106'16,"-18"18"0,36-1-1,-1-35-15,19-35 16,-1-35-16,0-18 15</inkml:trace>
  <inkml:trace contextRef="#ctx0" brushRef="#br0" timeOffset="38274.6354">8026 11218 0,'-18'36'16,"0"17"0,18-18-1,18-35-15,0 17 0,-1-17 16,1 0-16,0 0 0,-1-17 16,1-1-16,0 18 0,-18-35 15,0 17-15,0-17 16,-18 35-16,0-18 15,18 36 1,18 0 0,0-1-16,17 1 15,-18-18 1,36 0-16,-35-18 16,17-17-16,-17 0 15,0-36-15,-18 36 16,17-36-16,-17 18 15,-17-17 1,17 35-16,-36-1 16,19 36-16,-1 18 15,18 0-15,0 70 16,0-35-16,35 53 16,1-54-16,16 19 15,-16-36-15,17-17 16,-18-18-16,-17 18 15,-1-36-15</inkml:trace>
  <inkml:trace contextRef="#ctx0" brushRef="#br0" timeOffset="39057.5666">9243 11007 0,'17'-18'16,"-17"0"0,0 1-16,-17 17 15,-1 0 1,1 17-16,-1 1 0,18 0 15,-18 17-15,18 36 16,0-54-16,0 18 0,0 1 16,53-1-1,0-17-15,-18-1 16,-17-17-16,35-17 16,-35 17-16,-1-18 0,1 0 15,-18 1 1,-18-1-16,1 18 15,-1 0 1,18 18-16,0-1 16,0 19-16,18-19 15,-1-17-15,54 18 16,-54-36-16,19 18 16,-1-17-16,18-19 15,-36 19-15,-17-19 0,0 1 16,-17 18-16,-1-1 15,-17 18-15,17-18 0,1 18 16,-19 18 0,19 0-16,34-1 15</inkml:trace>
  <inkml:trace contextRef="#ctx0" brushRef="#br0" timeOffset="39385.8138">9790 11113 0,'-36'17'16,"1"18"0,0 36-1,52-36 1,19-17-16,17 0 16,17-36-1,-35 18-15,-17-35 16,-18 17-1,0-17-15,0 17 16,-18 0-16,18 1 16,-17 17-1,17 17 17,17 1-17,19 0 1,-19-1-16,1-17 15,-18 18-15</inkml:trace>
  <inkml:trace contextRef="#ctx0" brushRef="#br0" timeOffset="39902.7609">9790 10866 0,'0'-18'16,"0"0"0,-18 18-16,18 18 15,18 0 1,-18 17-16,0 0 0,17 0 16,-17 1-16,0-1 0,18 36 15,-18-36-15,18 0 0,-1 18 16,1-35-1,-18-1-15,17 1 16,1-18-16,0 0 0</inkml:trace>
  <inkml:trace contextRef="#ctx0" brushRef="#br0" timeOffset="40190.8676">9984 11201 0,'17'0'15,"1"0"1,17-36 0,0 19-16,-35-1 0,18 1 15,-18-19-15,0 19 16,-18-1-16,1 18 16,-18 0-1,17 0-15,0 35 16,1 1-16,17 16 15,0-34-15,35 17 16,-17-35-16,34 18 16,-16-18-16,-1-18 15,0 1-15,-17 17 16</inkml:trace>
  <inkml:trace contextRef="#ctx0" brushRef="#br0" timeOffset="40407.546">10107 10566 0,'35'-18'15,"36"36"1,-36 17-16,53 71 16,1 35-1,-54-71-15,-17-17 0,-1 18 16,-17 0-16,-17 34 15,-19-52-15,-17 35 16,0-70-16,18 17 16</inkml:trace>
  <inkml:trace contextRef="#ctx0" brushRef="#br0" timeOffset="45085.2823">11130 10089 0,'18'-17'31,"70"-1"-15,-17-17-16,105-18 15,-88 35-15,124-35 16,-89 18-16,1 0 15,123-36-15,-141 36 16,123-36 0,-141 36-16,35 0 15,-87 17-15,-19 1 0,-17-1 16,-70 18 0</inkml:trace>
  <inkml:trace contextRef="#ctx0" brushRef="#br0" timeOffset="45312.4962">12418 9490 0,'53'17'16,"35"-17"-1,-18 18-15,72 0 16,-72-18-16,1 17 0,70-17 16,-71 18-1,-17 17-15,-35-17 16,-71 35-16,18-18 15,-89 36 1,71-54-16,-17 19 16,17-19-16,0 1 0,0-1 15,35-17-15,1 0 16</inkml:trace>
  <inkml:trace contextRef="#ctx0" brushRef="#br0" timeOffset="45925.9292">13935 9260 0,'-36'-35'16,"-34"18"0,35 17-16,-71 52 15,53-16-15,18 17 16,-36 88-16,53-71 15,18 71 1,36-70-16,52 52 16,-18-70-16,1-35 15,17 17-15,0-35 0,1 0 0,87-53 16,-105 18-16,34-71 16,-87 53-16,-18-17 15,-106-89 1,-35 71-1,-35 35-15,17 35 16,53 54 0,71-19-16,0 1 15</inkml:trace>
  <inkml:trace contextRef="#ctx0" brushRef="#br0" timeOffset="46909.5072">14870 9666 0,'-36'0'0,"19"0"16,-1 0-16,0 0 16,36 0 15,0 0-15,35 0-16,0 0 0,105-18 15,-52 1-15,159-18 16,-107-1-1,195 1-15,-159 17 16,177-35-16,-177 36 16,0-1-16,0-17 15,-18 17-15,-17 1 0,0-1 0,105 0 16,-34-17 0,-142 35-16,0 0 15,-35-18-15,0 18 16,-36 0-16,1-17 15,-36-1 1</inkml:trace>
  <inkml:trace contextRef="#ctx0" brushRef="#br0" timeOffset="47153.7246">18344 9066 0,'89'18'15,"16"17"1,1-17-16,-35 17 16,-36-17-16,-35 35 15,-53-18 1,0 0-16,-53 18 15,36-35-15,-36 17 16,53-35-16</inkml:trace>
  <inkml:trace contextRef="#ctx0" brushRef="#br0" timeOffset="47881.8058">14887 8890 0,'0'-18'16,"18"36"0,0 17-1,-1 53-15,1 1 16,-18-36-16,17 35 15,1-71-15,17 19 16,-17-36 0,17-18-1,-17-17-15,0 17 16,-18-17-16,17 17 0,-17-17 16,0 0-16,18 35 15,-1 0-15,1 0 16,17 17-1,-17 1 1,17-18-16,-17 0 0,35 0 16,-18 0-16,-17-18 15,-18 1-15,-18-36 16,0 35-16,-34-35 16,16 36-16,-17-19 15,36 36-15,-1 0 16,18 18-16</inkml:trace>
  <inkml:trace contextRef="#ctx0" brushRef="#br0" timeOffset="48244">15663 8996 0,'-35'0'16,"-18"0"-1,36 17-15,-1 36 16,0-35-16,36 17 16,0-17-16,34 0 15,-16-18-15,17-18 16,-18 0-16,0-17 16,-35 0-16,0-1 15,-17 19-15,-1-1 16,0 1-16,1-1 0,-19 18 15,19 0-15,-1 0 16,18 35 0,18-17-16,-1-1 0,36 36 15,0-35-15,53 17 16,-88-35 0,17 0-16,-53-17 31</inkml:trace>
  <inkml:trace contextRef="#ctx0" brushRef="#br0" timeOffset="48506.5808">15822 8431 0,'0'36'31,"18"-1"-31,-1 53 16,1-35-16,0 71 16,-1-72-16,1 1 15,35 53-15,-53-71 16,17-17-16,1 17 0,-18-17 16,18 0-16,-1-36 46</inkml:trace>
  <inkml:trace contextRef="#ctx0" brushRef="#br0" timeOffset="48895.6969">16122 8502 0,'0'35'16,"0"-17"-16,0 17 15,35 53 1,-35-52-16,36 69 16,-36-52-16,17 53 15,-17-71-15,18 1 0,-18-1 16,17-17-16,-17-1 0,36-17 15</inkml:trace>
  <inkml:trace contextRef="#ctx0" brushRef="#br0" timeOffset="49083.1186">16316 8872 0,'-35'18'0,"17"0"15,0 17 1,36-17-16,17 17 16,1-18-16,17 1 15,-18 0-15,35-1 16,-52-17-16,17 0 16</inkml:trace>
  <inkml:trace contextRef="#ctx0" brushRef="#br0" timeOffset="49713.1463">16581 8908 0,'-18'0'31,"0"0"-31,18 17 16,-17 1-16,17 17 15,0 0 1,17-17-16,1 0 0,0-18 15,17 0 1,-18 0-16,1-18 16,-18 0-1,0 1-15,0-1 0,0 1 16,0-1 0,0 36-1,18-1-15,-1 1 16,1-18-16,17 0 15,-17 0 1,17-35-16,-17 17 16,0-35-16,-18 18 15,-18-36-15,18 36 16,-35-53-16,35 52 16,-36-34-1,19 52-15,-1 1 16,0-1-16,18 36 0,0-1 15,0 19-15,0-1 0,18 71 16,-18-71-16,53 53 16,-35-53-16,-1-17 15,36 17-15,-35-17 16,-1-18-16,1 0 16,0 0-16,-1-18 0,1 18 15,0 0-15,-1 0 0,1 36 16,-18-19-16,-18 18 15,18-17 1,-35-18-16,17 0 16,-35 0-16,36-18 15,-18 1-15,35-1 16,0 1 0</inkml:trace>
  <inkml:trace contextRef="#ctx0" brushRef="#br0" timeOffset="49873.292">17127 8890 0,'0'35'16,"18"-17"0,0 0-16,-1 17 15,1-18-15,0 1 16</inkml:trace>
  <inkml:trace contextRef="#ctx0" brushRef="#br0" timeOffset="49999.7013">17163 8696 0,'17'-18'15,"1"36"1</inkml:trace>
  <inkml:trace contextRef="#ctx0" brushRef="#br0" timeOffset="50274.2763">17321 8431 0,'0'36'15,"0"-1"-15,0 53 16,0-35-16,0 0 0,0-18 16,18 18-16,-18 0 0,18-18 15,-1 1-15,1-1 16,0-17-16,-18 17 15,17-35-15</inkml:trace>
  <inkml:trace contextRef="#ctx0" brushRef="#br0" timeOffset="51341.1555">17621 8837 0,'18'18'15,"-18"17"1,0 18 0,18-35-16,-18 17 15,0-18-15,0 1 16</inkml:trace>
  <inkml:trace contextRef="#ctx0" brushRef="#br0" timeOffset="51471.5361">17586 8714 0,'0'0'0,"0"-18"0,0 36 32</inkml:trace>
  <inkml:trace contextRef="#ctx0" brushRef="#br0" timeOffset="51641.9981">17727 8819 0,'18'-17'16,"17"17"-1,0-18 1,1 18-16,-1 0 15</inkml:trace>
  <inkml:trace contextRef="#ctx0" brushRef="#br0" timeOffset="51842.5506">17815 8555 0,'0'70'15,"-17"1"1,17-36-16,0 53 16,17-52-16,-17-1 15,18-17-15,0 17 0,-1 0 16,18 0-16,-35-17 16,18-18-16</inkml:trace>
  <inkml:trace contextRef="#ctx0" brushRef="#br0" timeOffset="52181.5048">18045 8855 0,'-18'35'16,"18"-17"-16,18-1 16,-1 1-16,1-18 15,0 0-15,-1 0 16,1-18-1,-18 1 1,17-1-16,-17 36 31,18 52-31,-18-17 16,0-18-16,0 1 0,0 17 16,18 0-1,-18-18-15,-18 0 16,0-35-16,-17 0 15,-18 0-15,18 0 16,-36-35-16,54 17 16,-36 18-1,35-17-15</inkml:trace>
  <inkml:trace contextRef="#ctx0" brushRef="#br0" timeOffset="58421.1198">6720 13353 0,'-17'0'16,"17"17"-16,-18 71 15,18 36 1,0-53-16,0-1 0,18-17 16,-1 18-16,19-1 15,-19-52-15,19-1 16,-19-34-16,19-19 16,-19-16-16,-17-37 15,0 54-15,0-18 16,0 36-16,0 34 15,18 1 1,17 35-16,-17-18 16,70 0-16,-53-17 15,18 0-15,-18-18 16,18-18-16,36-17 0,-54 17 16,0-53-1,-17 36-15,-36-53 16,-17 53-16,-18-36 15,18 53-15,-1-17 16,19 18-16,-19-19 0,19 36 16,17-17-16</inkml:trace>
  <inkml:trace contextRef="#ctx0" brushRef="#br0" timeOffset="58738.0715">7567 13653 0,'0'17'16,"18"-17"-1,-1-17-15,36-19 16,-35 19-16,0-19 16,-1 19-16,1-54 15,-18 53-15,0-17 0,-53 18 16,35 17-16,-17 0 15,-36 52-15,54-34 16,-18 17-16,35 1 16,0-19-16,0 19 0,35 17 15,0-36-15,71 18 16,-53-35-16,53 0 16,-53 0-16,52-35 15,-69 18-15</inkml:trace>
  <inkml:trace contextRef="#ctx0" brushRef="#br0" timeOffset="59032.5912">8132 13494 0,'-36'0'16,"19"0"-16,-36 17 15,35 19-15,-17-1 16,17 0 0,18 1-16,0-19 15,18 1-15,-1-18 16,19 0-16,-1 0 0,18-35 15,-35 17-15,17-17 16,-18 17-16,-17-17 16,0 17-16,0 0 15,-17 1 1,17 34-16,0 1 16,17 35-16,1-18 15,0 1-15,17-19 0,18 1 16,-18-18-1,36-18-15,-36 1 16,18-19-16</inkml:trace>
  <inkml:trace contextRef="#ctx0" brushRef="#br0" timeOffset="59389.7452">8555 12859 0,'0'106'0,"0"-1"16,0 19-1,18-1 1,-18-52-16,0 17 16,17-17-16,-17-36 15,18-35 1,-1-18-1,-17 1-15</inkml:trace>
  <inkml:trace contextRef="#ctx0" brushRef="#br0" timeOffset="59688.9973">8767 13300 0,'35'-18'15,"-18"18"1,54-35-16,-36 35 15,-17-18-15,0 18 16,17-17-16,-18 17 16,1-18-16,-36 0 15</inkml:trace>
  <inkml:trace contextRef="#ctx0" brushRef="#br0" timeOffset="59878.4538">8890 12859 0,'0'106'15,"0"17"1,18 18-16,17-17 16,0-1-1,-17-35 1,-1-70-16,-17 17 0,18-35 15</inkml:trace>
  <inkml:trace contextRef="#ctx0" brushRef="#br0" timeOffset="60182.513">9119 13106 0,'0'88'16,"0"18"-1,18-18 1,0-53-16,-1 0 0,19-17 16,-19-18-16,18-18 15,-35 1 1,18-18-16,17-18 16,1 35-16,-19-17 15,1 17-15,0 18 0,-1 18 16,-17-1-1,18 1-15,-18 35 16,17-35-16,-17-1 0,18 18 16,-18-17-16,0 0 15</inkml:trace>
  <inkml:trace contextRef="#ctx0" brushRef="#br0" timeOffset="61752.7159">11130 10760 0,'-17'0'15,"17"17"-15,17 1 0,54 53 16,-18-19-16,123 72 15,-88-53-15,106 70 16,-70-71-16,-1-17 16,1 18-16,123 52 15,-124-52-15,-17-18 16,70 35-16,-105-53 16,-1 0-16,-17 1 0,0-1 15,-35-35-15,0 18 16</inkml:trace>
  <inkml:trace contextRef="#ctx0" brushRef="#br0" timeOffset="62013.0867">12788 11518 0,'53'53'16,"35"0"-1,36 18-15,-1-18 16,-70-18-16,53 35 16,-53 1-1,-18-18 1,-17-18-16,-71-17 16,18-1-16,-1-17 15,-69 18-15,52-18 16,-36 18-1,54-1-15,0-17 0</inkml:trace>
  <inkml:trace contextRef="#ctx0" brushRef="#br0" timeOffset="62629.5672">11130 13194 0,'18'-18'31,"17"1"-15,0 17-16,1-18 0,17 0 15,17 1-15,1-19 16,17 19-16,124-71 16,-89 52-16,18-17 0,0 0 15,-17 18-15,17-18 16,-18 0-16,-17 18 0,-35 0 16,-1 17-16,1-17 15,-89 35 1,-52 18-1</inkml:trace>
  <inkml:trace contextRef="#ctx0" brushRef="#br0" timeOffset="62870.1161">12718 12400 0,'17'0'16,"19"0"-16,16 18 15,1-1-15,53 1 16,-53 0-16,18-18 0,-1 17 16,36 1-16,-53 0 15,-35-1-15,-1 1 0,-17 17 16,-17-17-16,-19 17 16,-17 0-16,18 1 0,-71 17 15,53-18-15,-35 0 16</inkml:trace>
  <inkml:trace contextRef="#ctx0" brushRef="#br0" timeOffset="65228.8672">14217 11942 0,'0'-18'0,"0"-35"15,0 35-15,-18 1 16,1-1-16,-1 0 0,0 18 15,1 0-15,-19 0 0,-69 53 16,52 0-16,-35 88 16,52-52-16,1 87 15,35-70-15,53 53 16,-18-71-16,71 18 16,-18-71-16,0-18 15,1 1-15,16-18 0,107-70 16,-124-1-16,71-70 15,-106 70-15,-18-70 16,-52 71 0,-72-71-16,19 70 15,-89-17-15,71 70 16,-71 1 0,106 34-16,-35 36 15,70-18-15</inkml:trace>
  <inkml:trace contextRef="#ctx0" brushRef="#br0" timeOffset="66134.4316">15046 12277 0,'18'0'32,"-1"0"-32,107-53 15,-36 0 1,18 0-16,35 0 0,0 0 0,18-17 16,194-72-1,-142 54-15,-17 18 0,230-107 16,17 1-1,-247 88-15,17 0 0,160-71 16,-72 35 0,-175 71-16,-18 0 0,53-17 15,-71-1 1,-35 54-16,-36-1 16,36-35-16,-18 36 15,-17-1-15,17 0 16,-17 18-16,0-17 15</inkml:trace>
  <inkml:trace contextRef="#ctx0" brushRef="#br0" timeOffset="66370.0958">18874 10336 0,'88'-17'15,"-18"17"-15,1 0 16,17 0-16,0 0 0,-17 0 0,70 35 16,-88-17-16,-18 35 15,-35-18 1,-35 35-16,-18-17 16,-70 18-1,52-36-15,0 0 0,18 1 0,18-1 16</inkml:trace>
  <inkml:trace contextRef="#ctx0" brushRef="#br0" timeOffset="66980.6301">16193 12259 0,'0'-35'15,"-36"17"1,-17 53 0,36-17-16,-36 53 15,35-36-15,18 18 0,18 0 16,-1-18-1,54 18-15,-36-35 16,18-1-16,-18-17 16,-17 18-1,-36-18-15,1 0 0,-36 0 16,18 17 0,-1-17-1,19 0-15</inkml:trace>
  <inkml:trace contextRef="#ctx0" brushRef="#br0" timeOffset="67196.8027">16545 12365 0,'-53'53'15,"36"-18"-15,-19 18 16,36-18-16,18-17 0,17 17 15,1-17-15,-1-1 0,71-17 16,-53 0-16,0-17 16,17-1-16,-35-17 15,-17 0-15,-18 17 16</inkml:trace>
  <inkml:trace contextRef="#ctx0" brushRef="#br0" timeOffset="67541.2714">16916 12030 0,'17'88'16,"1"18"0,0 0-1,17 17-15,-17-88 16,-1 36-16,-17-53 15,0-36 17,18-35-32,-18 18 15,35-18 1,-17 35-16,17 1 16,-17 17-16,35 17 15,-36 1-15,18 35 16,-35-36-16,36 36 15,-36-17-15,17-19 16,1 18-16,17-17 16</inkml:trace>
  <inkml:trace contextRef="#ctx0" brushRef="#br0" timeOffset="67791.3748">17427 12471 0,'0'53'16,"0"-36"-16,18 36 16,35-18-1,-18-17-15,0-18 0,36 0 16,-36 0-16,-17-18 16,17-17-1,-35 0-15,0 17 0,-18 1 16,1-19-16,-18 19 0,-18-1 15,17 18 1,19 0-16</inkml:trace>
  <inkml:trace contextRef="#ctx0" brushRef="#br0" timeOffset="68064.1603">17851 12453 0,'-18'18'16,"0"-1"-16,1 36 16,-1-17-16,18-19 0,18 1 15,-1-1-15,19 1 16,-1-18-16,0 0 0,18-18 16,18-17-1,-54 18-15,1-19 16,-18 19-16,-18-1 15,1 18-15,-1-18 0,-35 1 16,35 17-16,-17 0 16,35 17-1,18-17 1</inkml:trace>
  <inkml:trace contextRef="#ctx0" brushRef="#br0" timeOffset="68336.2879">18203 11889 0,'0'35'15,"-17"88"-15,17-52 16,0 17-16,17 0 0,1 89 16,35 34-1,-35-158-15,17 18 16,-18-54-16,-17 1 16</inkml:trace>
  <inkml:trace contextRef="#ctx0" brushRef="#br0" timeOffset="70545.1407">16387 13282 0,'-18'-18'0,"-17"1"16,-1 17-16,-17 0 15,18 35-15,-18 18 16,36-18-16,-1 36 16,18-36-1,18 18-15,17-35 16,18-1-16,35-34 16,-17-36-1,-19 0 1,-34 18-16,0-36 15,-18 0-15,-18 54 0,0-1 16,1 18 0,-1 53-16,1-18 15,-1 36-15,0-1 16,18 36-16,-17-17 0,-19 105 16,36-106-16,18 53 15,0-88-15,17 17 16,-17-52-16,-1 0 15,1-18-15,-1-36 16,1 1-16,-18 0 16,0-1-16</inkml:trace>
  <inkml:trace contextRef="#ctx0" brushRef="#br0" timeOffset="70900.4577">16651 13264 0,'18'36'16,"-18"-1"0,0 53-16,0-35 15,17 35-15,-17-52 16,18-19-16,0 36 16,-1-53-16,19 0 15,-19-17-15,19-36 16,-19 17-16,-17 1 15,18 0-15,-18-1 0,17-34 16,-17 52-16,18 1 16,-18-1-16,18 36 15,-18 17 1,17 18 0,1 17-16,0-34 15,17 17-15,-17-36 16,17 1-1,-18 0-15,1-36 16</inkml:trace>
  <inkml:trace contextRef="#ctx0" brushRef="#br0" timeOffset="71260.8767">17251 13353 0,'-35'35'0,"-18"18"16,35 17-1,18 1 1,35-53-16,-17-1 16,35-17-16,0-17 15,-18-19 1,-35 1-16,0-18 15,0 35-15,-18-17 16,18 18-16,-17-19 16,-1 36-16,18 18 15,0 17 1,18-17-16,17 17 16,-17-17-16,35-1 15,-36-17-15,19 18 16,-19-18-16</inkml:trace>
  <inkml:trace contextRef="#ctx0" brushRef="#br0" timeOffset="71507.9354">17498 13018 0,'0'105'16,"0"19"-1,17-71-15,-17 35 16,18-35-16,-18 0 0,18-18 16,-18 0-16,17 1 15,1-1-15,-18-17 16,18-36-16</inkml:trace>
  <inkml:trace contextRef="#ctx0" brushRef="#br0" timeOffset="71654.3891">17657 13353 0,'17'35'0,"-17"0"15,0-17-15,0 17 0,18-17 16,-1 17-1,1-17-15,-18-1 16,18-17-16</inkml:trace>
  <inkml:trace contextRef="#ctx0" brushRef="#br0" timeOffset="71790.2208">17727 13212 0,'0'-18'15,"0"36"1,35-1 0,-17-17-16</inkml:trace>
  <inkml:trace contextRef="#ctx0" brushRef="#br0" timeOffset="71951.594">17903 13317 0,'53'0'16,"-17"-17"-1,-1 17 1,-17 0-16,-18-18 0</inkml:trace>
  <inkml:trace contextRef="#ctx0" brushRef="#br0" timeOffset="72134.0696">18009 13070 0,'0'71'0,"0"-18"16,0 35-16,0-35 16,0 53-16,0-53 15,36 17 1,-19-34-16,19-19 15</inkml:trace>
  <inkml:trace contextRef="#ctx0" brushRef="#br0" timeOffset="72542.2034">18256 13317 0,'-17'53'16,"17"18"-1,0-1 1,35-34-16,-17-19 16,-1-17-16,1 0 15,52-53 1,-17 0-16,-53 18 16,36 0-16,-36 17 15,17 1 1,-17 34-16,0 36 15,0-18 1,0 18-16,0 0 0,18 53 16,-1-35-16,19 52 15,-19-70-15,1 0 16,-18-18-16,18 1 0,-18-1 16,-36 0-16,-34-17 15,35-18-15,-18 0 16,-53-36-1,-18-16-15,71 34 16,1-17-16,-1 17 0,0-17 16</inkml:trace>
  <inkml:trace contextRef="#ctx0" brushRef="#br0" timeOffset="96796.7964">18239 7796 0,'-18'0'0,"0"-17"15,1 17 1,34 0 47,19 17-48,-1 1-15,53 17 16,-35-17-16,70 35 15,-34-18-15,87 53 16,-70-52-16,141 34 16,-124-35-1,107 18-15,-125-35 16,72 17-16,-107-35 16,54 36-16,-89-36 15,36 17 1,-54-17-16,-34 0 31,-19-17-31,19 17 16</inkml:trace>
  <inkml:trace contextRef="#ctx0" brushRef="#br0" timeOffset="97037.885">19950 8096 0,'35'36'16,"0"-1"-16,36 0 16,-18-17-1,70 52 1,-52-17 0,-54-35-16,-17 17 15,0-17-15,-17-1 0,-1 1 0,-53 0 16,19-1-1,-37-17-15,54 0 16,-53 0-16,53 0 16</inkml:trace>
  <inkml:trace contextRef="#ctx0" brushRef="#br0" timeOffset="97655.7053">18327 9102 0,'17'0'16,"89"0"0,-18 0-16,1 0 15,34 17-15,1-17 0,158 18 16,-141-18-16,0 0 16,0 0-16,0 0 0,89-18 15,-142 1-15,18-1 16,-89 0-16,-17 1 15,-53-1 1,0 18-16</inkml:trace>
  <inkml:trace contextRef="#ctx0" brushRef="#br0" timeOffset="97879.2431">19826 8890 0,'53'0'16,"53"18"-1,0-1 1,-53 1-16,35 17 16,-53-17-16,-17-1 0,-18 19 15,-18-1-15,-35 18 16,0-18-16,18-17 16,0 0-16,-1-1 0,19-17 15,-1 0-15,1-17 16,34-1-16</inkml:trace>
  <inkml:trace contextRef="#ctx0" brushRef="#br0" timeOffset="98522.1023">19085 10530 0,'36'-35'16,"-19"18"-16,18-1 16,1 0-16,17-17 0,17 0 15,107-71 1,-72 35-16,107-70 16,-88 71-16,70-54 15,-106 71-15,-35 18 0,35-36 16,-70 54-16,-1-1 15,-17 0 1,-17 1-16</inkml:trace>
  <inkml:trace contextRef="#ctx0" brushRef="#br0" timeOffset="98746.7019">20073 9666 0,'18'-18'0,"17"1"15,0-1-15,18 1 0,0-1 16,0 0-16,53-17 15,-71 35-15,18 0 16,-35 0-16,-36 35 16,-17 36-16,-1-36 15,-34 53-15,35-52 16,-1-19-16,1 1 16,17 0-16,1-1 15,17 1-15,53-36 16,-36 1-16</inkml:trace>
  <inkml:trace contextRef="#ctx0" brushRef="#br0" timeOffset="99323.2316">20955 8731 0,'18'-70'16,"-1"17"-16,-52 18 16,17 35-16,-52 0 15,17 17-15,-53 89 16,53-35-1,-17 105-15,34-88 16,54 106-16,0-106 16,87 53-16,-34-88 15,105 18-15,-70-71 16,106-35-16,-106-1 16,88-69-1,-124 34-15,1-70 16,-54 70-16,-34 1 0,-54-107 15,1 89-15,-1 18 16,-123-19 0,88 72-16,-70 17 15,105 17-15,1 1 0,-36 70 16</inkml:trace>
  <inkml:trace contextRef="#ctx0" brushRef="#br0" timeOffset="105352.1157">21802 9190 0,'35'0'15,"53"0"-15,-17 0 16,-1 0-16,160-18 15,-89 1-15,159-19 16,-142 19-16,1 17 16,-18-18-16,124-17 15,-159 35-15,88-36 16,-124 36-16,1-17 16,-54 17-16,-17-18 0,-35 18 15</inkml:trace>
  <inkml:trace contextRef="#ctx0" brushRef="#br0" timeOffset="105596.6858">23460 8837 0,'88'-18'16,"53"18"0,18 18-1,0 0-15,-107-18 0,54 35 16,-53 18-1,-35-18-15,-53 36 16,-1-36-16,-17 0 0,0 1 16,1-19-16,16 19 15,-17-19-15,0 1 16,18-1-16,35 1 16</inkml:trace>
  <inkml:trace contextRef="#ctx0" brushRef="#br0" timeOffset="106402.9819">24888 8908 0,'0'35'16,"18"53"-16,0-17 15,-18 87-15,17-69 16,1-1-16,0 71 16,-1-107-16,1 19 15,0-53-15,-18-1 16,0-52-16,-18-36 16,0 1-16,-17-89 15,17 89-15,1-124 16,-1 105-16,18-105 15,18 124-15,-1 17 16,19 35-16,-1 1 16,18-1-16,53 53 15,-71-17-15,18 70 16,-18 18-16,-35-53 16,-35 17-1,0-52-15,-18 17 16,17-35-16,1 0 15,0 0-15,17 0 0,1-35 16,17 17-16</inkml:trace>
  <inkml:trace contextRef="#ctx0" brushRef="#br0" timeOffset="106702.719">25506 9031 0,'0'18'16,"0"17"-16,-18-17 15,1-1 1,17 1-16,0-36 16,0 1-16,0-54 15,0 36-15,17 0 16,-17-36-16,18 36 16,17-18-1,0 35-15,18 1 16,-35 17-16,35 17 15,-35-17-15,34 35 16,-52-17-16,18 0 16,-18-1-16,0 1 15,0 0-15</inkml:trace>
  <inkml:trace contextRef="#ctx0" brushRef="#br0" timeOffset="106803.4479">25823 8961 0,'18'17'16,"0"1"-1,17-1 1,-17 1-16,17 0 16</inkml:trace>
  <inkml:trace contextRef="#ctx0" brushRef="#br0" timeOffset="106944.1523">25876 8678 0,'18'-35'16,"-18"17"-16,18 18 0,-1 18 31</inkml:trace>
  <inkml:trace contextRef="#ctx0" brushRef="#br0" timeOffset="107326.2743">26123 8872 0,'-17'53'0,"-1"0"16,36 0-1,17-35-15,0-1 16,0 1-16,54-18 15,-36 0-15,52-35 16,-69 17-16,34-35 16,-52 18-16,-18 0 15,0-1-15,0 19 0,-71-19 16,18 19-16,-35 34 16,53-17-16,-18 36 15,35-19-15,18 19 0,0-1 16,18 0-16,17 18 0,36-18 15,70 18 1,18-17-16,-89-19 16,54-17-16,-89-17 15,-17 17-15,-36-18 16,0 18-16</inkml:trace>
  <inkml:trace contextRef="#ctx0" brushRef="#br0" timeOffset="111480.5204">5556 14340 0,'-17'0'16,"-1"18"-1,18 0 1,0-1-16,-18 36 16,18-17-16,0 34 15,0-35-15,18 54 16,-18-54 0,71 35-16,-36-52 15,88 17-15,-52-17 16,70 0-16,-53-18 15,89 0-15,-72 0 16,1-18-16,35 0 16,-17 1-16,158-36 15,-141 35-15,71 0 16,-124 1-16,-17 17 16,-1 0-16,18-18 0,53 18 15,-88-17-15,53-19 16,-53 36-16,18 0 15,-54 18-15,1 0 16,0-1-16,-18 18 0,17 1 16,-17-19-16,0 19 0,0-1 15,0-17-15,0-1 0,-17 1 16,17-53 15,35-54-15,-18 54-16,54-35 15,-53 34-15,17 1 16,-17 0-16,-1 17 16,18 18-16,1-18 15,-1 18-15,0 18 0,71 17 16,-71-17-16,89 17 16,-54-17-16,89 0 15,-53-18-15,70-18 16,-87 0-16,87-17 15,-88 0-15,71-18 16,-88 18-16,17-18 16,-71 35-16,19-53 15,-36 54 1,-53-36-16,0 35 16,-88 18-16,88 18 15,-18-18-15</inkml:trace>
  <inkml:trace contextRef="#ctx0" brushRef="#br0" timeOffset="112097.8014">7408 15575 0,'-17'0'16,"34"0"0,1 18-1,17-1-15,1 19 16,140 70-16,-53-18 15,-17-18 1,-53-34-16,35 16 16,-52-34-16,-19-18 15,1 18-15,0-18 0,-1 0 16,-34-18 0,17 0-16</inkml:trace>
  <inkml:trace contextRef="#ctx0" brushRef="#br0" timeOffset="112270.7656">7990 15558 0,'-35'70'0,"0"-17"16,-53 70-16,35-70 15,-35 53-15,52-53 16,-17 0-1,53-35-15,0-1 16</inkml:trace>
  <inkml:trace contextRef="#ctx0" brushRef="#br0" timeOffset="117820.5645">24853 10301 0,'0'-18'15,"0"1"1,0 34-1,-17 36 1,17 18 0,0-36-16,35 36 0,-18-36 15,54 18 1,-18-35-16,88-1 16,-70 1-16,105-36 15,-88 18-15,89-35 16,-89 17-16,53 18 15,-88 0-15,35 36 16,-53-1-16,-17 71 16,-18-53-16,0 70 15,0-88-15,0 36 16,-18-53 0,18-36-1,0-53 1,36-17-16,-19 35 15,36-53-15,-18 71 16,18-35-16,-17 70 16,-1-18-16,-17 18 15,17 18-15,35 17 16,-17 0-16,53 0 16,-35-17-16,70 0 15,-71-18-15,89-36 16,-88 19-16,52-36 15,-70 35-15,-35-52 16,-18 52-16,-36-52 16,19 34-16,-19 19 15,-52-19 1,35 36-16</inkml:trace>
  <inkml:trace contextRef="#ctx0" brushRef="#br0" timeOffset="118458.8347">25806 11589 0,'0'17'16,"-18"54"-1,18-18-15,18 53 16,-1-71 0,19 0-16,17 36 15,-18-54-15,18-17 16,0 0-16,0-17 0,-18-18 16,18 17-16,-18-35 0,18-18 15,-53 19-15,18-19 16,-18 36-16,0 17 0,-18 0 15,18 36 1,0 53 0,0-18-16,0 70 15,18-70-15,-18 17 16,17 1-16,1 0 0,0 52 16,-18-70-16,0 53 15,0-89-15,-18 19 16,-35-1-16,0-17 15,-53-18-15,36 0 16,-1-18-16,1 0 16,17 1-16,-18 17 0,-35-18 15,71 18-15,0 18 16,-1-18-16,-17 35 16</inkml:trace>
  <inkml:trace contextRef="#ctx0" brushRef="#br1" timeOffset="168745.1348">19068 5556 0,'17'0'47,"1"-17"-32,0-1-15,17-17 16,0 17-16,-17 0 16,17 1-16,0-18 0,54-36 15,-37 36-15,54-36 16,-53 36-16,53-36 16,-53 54-16,-18-19 15,-17 36-15,-36 0 16</inkml:trace>
  <inkml:trace contextRef="#ctx0" brushRef="#br1" timeOffset="169077.5472">19226 5203 0,'-35'53'16,"-18"0"0,-17 36-16,34-54 15,19 0-15,-1 0 0,0 1 16,18-19-16,18 1 15,53 0-15,-18-18 16,70-18-16,1-17 16,-72 35-1,1-18-15,-17 18 0,-19 0 16</inkml:trace>
  <inkml:trace contextRef="#ctx0" brushRef="#br1" timeOffset="170007.5727">18521 8484 0,'-18'0'15,"36"-17"1,17-1-1,18-35-15,-18 35 16,71-34 0,-71 34-16,54-35 15,-36 35-15,-1-17 16,-34 35-16,17-18 16,-17 18-16,-18-17 15,-18 17 1,-17 17-16</inkml:trace>
  <inkml:trace contextRef="#ctx0" brushRef="#br1" timeOffset="170362.9213">18627 8237 0,'-18'18'16,"0"0"-1,1-1-15,-19 36 16,19-18-16,-1-17 0,1 17 15,-1 1-15,18-19 16,18-17-16,-1 18 0,18 0 16,-17-18-1,70-18-15,-52 18 16,34-18-16,-52 18 16,17 0-16,-17 0 15</inkml:trace>
  <inkml:trace contextRef="#ctx0" brushRef="#br1" timeOffset="171419.7228">18856 12206 0,'-18'0'0,"18"-18"31,36 1-15,-1-1 0,71-35-16,-53 36 15,70-54 1,-52 53-16,70-52 15,-88 52-15,17 1 16,-52 17-16,-53 17 16</inkml:trace>
  <inkml:trace contextRef="#ctx0" brushRef="#br1" timeOffset="171719.2341">19103 11836 0,'-53'35'15,"18"0"-15,-71 36 16,53-36-16,-35 36 15,70-36-15,1 0 16,17-17-16,52 17 16,-16-35-16,52 18 15,-18-18-15,54 17 16,-71-17-16,53 0 16,-89 18-16</inkml:trace>
  <inkml:trace contextRef="#ctx0" brushRef="#br2" timeOffset="213011.9232">5062 4815 0,'0'18'125,"0"0"-110,0-1 1,0 1-16,0 17 16,0-17-16,18 35 15,-18 0 1,0-18-16,0 18 0,18 17 16,-18-17-1,0-17-15,17 17 0,-17 35 16,0-35-16,0 53 15,0-36-15,0 36 16,0-53-16,18 53 16,-18-36-16,0 36 15,0-53 1,0 70-16,0-70 16,0 71-16,0-54 15,18 54-15,-18 17 16,0 0-1,0-17 1,17-1-16,-17-70 16,18 70-1,-18-52-15,17-18 0,-17 70 16,18-52-16,-18-1 16,0-17-16,0 18 0,0 0 0,18 70 15,-18-53 1,0-18-16,0 89 15,17-88-15,-17-1 0,36 71 16,-36-52-16,17-19 16,-17 1-16,0-1 0,18 89 15,-18-88 1,18 70-16,-18-71 16,17 89-16,-17-71 15,18-17-15,-18 105 16,18-88-16,-18 0 0,0 71 15,0-71 1,0 1-16,0-19 16,0 18-16,-18 1 0,18 87 15,0-88-15,18 89 16,-18-89-16,0 70 16,0-69-16,17 52 15,-17-71-15,18 71 16,-18-70-16,17 70 15,1-70-15,-18-1 16,18 1-16,-18 17 0,17 35 16,-17-52-16,18-18 15,-18 17-15,0-17 16,18 71-16,-1-71 16,-17 53-16,18-53 15,0 52-15,-18-52 16,17 53-1,-17-71-15,18 54 16,-18-37-16,17 19 16,-17-36-16,0 36 15,0-36-15,18 18 16,-18-18-16,18 18 16,-18-35-16,0 17 15,17 0-15,-17-17 16,0 17-16,18-17 15,-18 0-15,0-1 0,18 1 16,-18 0-16,17-1 16,-17 1-1,0-1-15,18 1 16,-18 0-16,18 17 16,-18-17-1,0-1 1,0 1-16,17 0 15,-17-1-15,18 1 16,-1 0-16,1-1 16,0 1-1,-1-1 1,1 1-16,0 0 16,-1-1-1,1-17-15,0 18 16,-1-18-16,1 0 0,17 18 15,-17-18-15,17 0 16,-17 0-16,17 0 16,-17 0-16,17 17 15,-17-17 1,34 0-16,-34 18 16,35-18-16,-18 0 15,36 0 1,-36 0-16,18 0 15,0 0-15,18 18 16,-36-18-16,53 0 16,-53 0-16,71 0 15,-53-18-15,53 18 16,-53 0-16,0-18 16,0 18-16,0 0 0,70-17 15,-52 17-15,-19 0 16,19 0-16,0 0 0,52-18 15,-52 18-15,70 0 16,-71-18-16,71 18 16,-88-17-1,18 17-15,-1 0 0,1 0 16,52 0-16,-52 0 16,70 0-16,-70 0 15,52 0 1,-52-18-16,52 18 15,-52-18-15,35 18 16,-36 0-16,36-17 16,-53 17-16,35 0 15,-35 0-15,35-18 16,-53 18-16,54 0 16,-54 0-16,18 0 15,-18 0-15,18 0 16,-18 0-16,18-17 15,-35 17-15,17 0 16,-17 0-16,-1 0 16,-17-18-1,18 18 1,-36-18 15,18 1 0,0-1-31,18 0 16,-18 1-16,0-1 16,0 0-1,0 1-15,18 17 0,-18-36 16,0 19 0,17-18-16,-17 17 15,0-17-15,0 17 0,0-17 16,0 17-16,18 0 15,-18-34 1,0 34-16,0 0 0,0-35 16,0 36-16,0-19 15,18-34-15,-1-36 16,1 18 0,-18 35-16,35-53 15,-35 53-15,18 0 16,-1 0-16,1-52 15,0 34-15,-18 18 0,35-70 16,-17 52-16,-18 18 16,17-17-16,19-54 15,-36 54-15,17-72 16,1 89-16,-18-70 16,17 52-16,-17-52 15,18 70-15,0-88 16,-18 70-16,35-70 15,-35 71-15,18-71 16,-1 52-16,1-52 16,-18 71-1,0-71-15,0 70 16,0 1-16,-18 17 0,18-18 16,-17-70-16,-1 70 15,18-87 1,0 87-16,-18-17 0,18 0 15,0 0-15,-17-71 16,-1 71-16,18-1 0,-18 19 16,18-18-16,-17-1 0,-1 1 15,18 0-15,-17 0 16,-1 0-16,0-106 16,18 88-16,-17 18 15,17-18-15,-18 0 0,18 0 0,-18-106 16,1 89-16,-1-106 15,0 123-15,-17-106 16,18 106 0,-1 0-16,0-105 15,1 105-15,-1 0 0,-17-106 16,-1 107 0,19-1-16,-36-106 0,35 106 15,-35-88 1,36 88-16,-19-88 15,19 106-15,-1-88 16,0 88-16,1-89 16,17 107-16,-18-89 15,1 71-15,-1-53 16,0 88-16,1-53 16,-1 71-16,-17-18 15,17 17-15,0 1 16,1 18-16,-1-19 15,1 19 1,-19 17 0,19 0-16,-1 0 0,-17 0 15,-1 17-15,19-17 0,-36 18 16,18 0-16,-18-1 16,17-17-16,-17 18 0,-70-1 15,52 1-15,1-18 0,-89 18 16,71-1-1,-18 1-15,0-18 16,0 18-16,1-1 0,-1-17 0,0 18 16,-141 17-1,124-17-15,-1-1 0,-17 1 16,17 0-16,-158 17 16,141-35-16,0 18 0,0-18 15,0 0-15,17 0 16,-158 0-16,159 0 0,-1 0 15,1-18-15,-107 18 16,142 0-16,-106 0 16,106-18-16,17 18 15,1 0-15,-1 0 0,1-17 16,-18-1 0,52 18-16,1-18 0,-18 18 15,18 0 1,52 18-1,-17 0-15</inkml:trace>
  <inkml:trace contextRef="#ctx0" brushRef="#br2" timeOffset="215168.9327">24571 8149 0,'0'-17'15,"0"34"63,0 36-78,-18 0 16,18-18-16,0 18 0,0 0 16,0 53-16,0-53 15,-17 106 1,17-89-16,0 18 0,-18 1 0,18-1 16,0 88-1,0-105-15,18 35 16,-18-54-16,17 19 15,-17-36-15,0 1 16,18-19-16,-18 1 16,18-1-1,-1-17 1,1 0 15,-18 18-31,18-18 16,-1 0-16,18 0 15,1 0-15,-1 0 16,0 0-16,1 0 16,34 18-16,-35-18 15,54 17-15,-36-17 16,52 0 0,-52 0-16,0 0 0,0 18 15,-18-18-15,18 0 0,0 18 16,0-18-16,88 17 15,-53-17-15,71 18 16,-88-18-16,70 0 16,-88 0-16,88 0 15,-53 0-15,71 0 16,-89 0-16,89 0 16,-88 0-16,52-18 15,-70 18-15,35 0 16,-52-17-16,16 17 15,-16-18 1,-1 0-16,-17 18 16,17-17-16,-17-1 15,34 18 1,-34-18-16,0 18 0,-1 0 16,1-17-1,-18-1 1,18 18-1,-18-17-15,0-1 16,0-17-16,0-1 16,0 1-16,0-53 15,0 35-15,0-18 0,0 19 16,0-1-16,-18-53 16,18 53-16,18-71 15,-18 71-15,17-17 0,-17 17 16,18-18-16,-18 19 15,18-90-15,-1 72 16,-17-71-16,18 70 16,-18-17-16,-18 70 15,18-17-15,-17 35 16,-1 0 15,-17 18-15,-1-18-1,1 17-15,-53 1 16,17-18-16,-228 18 16,175-1-16,-158-17 15,141 18-15,-159-18 16,159 0-16,-141 0 16,158 0-16,-141-18 15,142 1 1,0 17-16,17 0 0,-18 17 15,-70 19-15,124-19 16,17 1-16,0 17 16,53-17-16</inkml:trace>
  <inkml:trace contextRef="#ctx0" brushRef="#br2" timeOffset="221893.3005">15769 14552 0,'-17'-18'16,"17"36"31,17 17-32,-17 1-15,18 34 16,-1-35-16,19 18 15,-19-17-15,19-1 16,69 0-16,-34-17 16,0 0-16,87-1 15,1 1 1,-53-18-16,-18-18 0,89 1 16,-107-1-16,1 0 0,52 1 15,-70-1 1,0 18-16,35 0 15,-70 0-15,35 0 16,-53 18-16,-18-1 16,-17-17-1,-1 0 1,19 0-16,-1-17 16,18-1-16,0 0 0,18 1 15,-1-1-15,89-35 16,-53 35-16,18 1 0,-1-1 15,71 18 1,-70 0-16,17 0 0,71 18 16,-53-18-16,105 0 15,-105 0-15,106-35 16,-106-1 0,70-17-16,-105 36 15,87-36 1,-122 35-16,34-17 15,-52 17-15,0-17 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6-26T16:48:41.102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8608 6191 0,'-18'0'47,"1"0"-31,-1 0-1,0 0 1,1 0-1,-1 0 1,0-17-16,1 17 16,-1 0-1,0 0-15,-17-18 16,17 18-16,-34 0 16,16-18-16,-17 18 15,18 0-15,-53 0 16,53 0-16,-18 0 15,0 0-15,0 0 0,0 0 16,0 0-16,-70 18 16,52-18-16,18 0 15,-88 18-15,88-18 16,-88 0 0,70 17-16,-17-17 0,-53 0 15,-18 0 1,89 0-16,-89 0 15,71 0-15,17 0 0,-87 0 16,-1 0 0,88-17-16,-17 17 15,17 0-15,-70-18 16,53 18-16,-53 0 16,71-18-16,-19 18 0,-52-17 15,71 17-15,-1-18 16,-88 18-1,89-18-15,-18 18 0,17 0 16,-17-17-16,17 17 0,-17 0 16,-71 0-16,71 0 15,18 0-15,-89 17 16,71-17-16,17 18 0,-88-18 16,89 0-1,-18 18-15,-54-1 16,72-17-16,-71 18 15,70-18-15,-35 18 16,54-18-16,-37 17 16,54 1-16,0-18 15,-1 18-15,19-18 0,-36 17 16,35 1-16,-17-1 16,17-17-16,18 36 15,-17-19-15,17 19 16,0-19-16,0 36 15,0-18 1,0 1-16,0 52 16,-18 0-16,18-35 15,-18 71-15,18-72 16,-17 90-16,-1-72 16,-17 71-1,35-53-15,-18-17 0,1 17 16,-1-17-16,-17 87 15,17-69-15,0-1 0,-17 88 16,18 1 0,-1-89-16,0 0 15,18 0-15,-17 89 16,-1-89-16,0 106 16,18-106-16,0 0 0,0 89 15,0-107-15,0 107 16,0-89-16,0 71 15,18-71 1,0 88-16,-1-88 16,-17 0-16,18 71 15,0 18 1,-1-89-16,-17 88 16,18-88-16,-18 106 15,0-105-15,0 87 16,17-88-16,-17 89 15,0-89-15,0 88 16,0-88-16,0 89 16,0-89-16,0 88 15,0-87-15,0 69 16,0-70-16,0 71 16,0-88-16,0 17 15,18 53 1,-18-70-16,18-1 0,-18 71 15,17-70-15,-17-1 16,0 72-16,18-90 16,0 90-16,-18-72 15,17 54-15,-17-71 16,18 70 0,0-70-16,-18 70 15,17-70-15,-17 18 0,18-18 16,-1 35-16,-17-35 15,18-18-15,0 18 0,-1-18 16,19 36 0,-19-36-16,19 18 15,-19-18-15,1 1 0,35 17 16,-36-18-16,1-18 16,17 36-1,1-17-15,-19-19 0,36 36 16,-18-35-16,-17 0 15,17-1-15,1 1 0,52 17 16,-53-17-16,0-1 16,71 19-16,-71-19 15,71 19 1,-70-19-16,69 36 16,-69-35-16,70 17 15,-54-17-15,72 17 16,-71-17-16,0-18 15,0 17-15,17 1 0,54-1 16,-71 1-16,88 0 16,-71-1-16,1-17 15,70 18-15,0 0 16,-70-1-16,87-17 16,-69 0-16,69 18 15,-87-18-15,105 0 16,-105 0-1,105 0-15,-88 0 16,71 0-16,-71 0 16,71 18-1,-88-18-15,87 0 0,-69 0 16,69 0 0,-87 0-16,88 0 15,-89 0-15,71 0 16,-70 0-16,52 0 15,-52 0-15,70-18 16,-88 18-16,88 0 16,-88-18-16,70 18 15,-70-17-15,53 17 16,-53 0-16,53 0 16,-53 0-16,35 0 15,-35 0-15,35-18 16,-35 0-1,35 1-15,-52 17 16,52-18-16,-53 0 16,53 18-1,-70 0-15,17-17 0,0 17 0,36-18 16,-36 18 0,18-17-16,-35 17 15,17-18-15,-17 18 16,17-18-16,-17 18 0,-1 0 0,1-17 15,17-1 1,-17 18-16,-1-18 0,1 1 16,0-1-1,-18 0-15,17 1 16,-17-1-16,18 1 0,-18-36 16,18 35-16,-18-17 15,17 17-15,-17 0 16,0 1-16,0-1 15,0-35 1,0 36-16,0-36 0,18 35 16,-18-17-16,18-36 15,-18 36-15,17 0 16,-17-18-16,0 17 0,18 1 0,-18-18 16,0-35-1,17 35-15,-17 0 0,0 18 16,18-36-16,0-34 15,-18 52-15,17-71 16,1 71-16,0-70 16,-18 52-16,17 18 15,-17-17-15,18-71 16,-18 88-16,0-18 16,0-70-16,0 71 0,0-72 15,0 54 1,0 18-16,0-1 0,0 1 15,0-19-15,0-69 16,0 87-16,0-17 16,0 0-16,0-89 15,0 107-15,0-18 0,0-1 0,0-87 16,0 105 0,0-17-16,0 0 0,0 0 15,0 0-15,-18-89 16,18 89-16,0 0 0,0-106 15,0 0 1,0 88-16,0 18 16,0-18-16,0-88 15,0 106-15,-17-124 16,17 124-16,0-18 0,0-106 16,0 124-16,0-18 15,0-123 1,0 123-16,0 0 0,0-123 15,0 141-15,0-18 16,0 0-16,0 18 0,0-18 16,-18 18-16,18-88 15,-18 87-15,18-16 16,-17-72-16,17 89 16,0 0-16,-18-89 15,18 107-15,0-18 0,-18-54 16,18 1-1,0 71-15,0 17 16,0-18-16,-17-34 16,17 34-16,0-17 15,0 35-15,0 0 16,0 18-16,0-1 0,0-17 0,0 36 16,17-18-16,-17-18 15,0 35-15,-17 0 16,-1 1-1,18-1-15,-17 18 16,-19-18 0,19 18-16,-19 0 15,1 0-15,-53 0 16,35 0-16,-53 0 16,36 18-16,-89 0 15,53-18-15,-70 35 16,87-35-16,-105 35 15</inkml:trace>
  <inkml:trace contextRef="#ctx0" brushRef="#br0" timeOffset="2799.1385">24201 11060 0,'35'105'15,"-18"19"1,1-54-16,0 72 16,-1-72-16,1 1 15,0-18 1,-18-36-16,17-17 0,-17-17 16,-17-36-1,-1 0-15,0-71 16,18 54-16,-17-107 15,17 89 1,17 0-16,19-53 16,-19 106-16,54-36 15,-53 71-15,52 0 16,-52 18-16,17 17 16,-17 0-16,-36 53 15,18-52-15,-53 17 16,35-36-16,-17 19 15,18-36-15,-1 17 16,0-17-16,18-17 16,18-1-1</inkml:trace>
  <inkml:trace contextRef="#ctx0" brushRef="#br0" timeOffset="3037.4946">24818 11148 0,'0'35'16,"-18"-17"0,18-1-1,0-34 1,0-19 0,0 19-16,0-18 0,18-18 15,0 17 1,-18 1-16,17 0 0,1 17 15,-1 0-15,19 1 16,-19 17-16,1 0 16,0 17-16</inkml:trace>
  <inkml:trace contextRef="#ctx0" brushRef="#br0" timeOffset="3193.469">25171 11042 0,'0'18'15,"0"-1"-15,17 1 16,1-18-16</inkml:trace>
  <inkml:trace contextRef="#ctx0" brushRef="#br0" timeOffset="3349.5396">25206 10689 0,'18'0'16,"-1"0"-1,-17 18-15</inkml:trace>
  <inkml:trace contextRef="#ctx0" brushRef="#br0" timeOffset="3727.0471">25365 11060 0,'0'53'15,"35"-1"1,-17-34-16,17 0 0,0-1 16,0-17-16,1 0 0,17 0 15,-18 0 1,18-35-16,-35 17 16,-1-34-1,-17 34-15,0 0 0,-17-17 16,-1 17-16,-17 18 0,17 0 15,-17 18 1,17-18-16,18 53 16,0-35-16,53 17 15,-35-18-15,52 19 16,-35-36-16,36 17 16,-36-17-16,-17 0 15,0-17-15,-1-1 0</inkml:trace>
  <inkml:trace contextRef="#ctx0" brushRef="#br0" timeOffset="4914.782">25700 10301 0,'-18'0'15,"1"0"1,-1 0-16,0-18 15,-17 18-15,-71 0 16,36-17-16,-124 17 16,88 0-16,-35 0 15,0 0-15,-212 0 16,176 17-16,-211 1 16,212 0-16,-18-1 0,-159 1 15,212 0 1,0-1-16,-124 1 15,160-18-15,16 0 0,-52 0 16,53 0 0,70 0-16,1 0 0,17 18 15,35-1 1,-35 1 0,18-18-16,17 35 15,-35-17-15,18-1 0,-18 19 16,0-1-16,0 36 15,0-19-15,0 1 0,-18 18 16,18-18-16,18 106 16,-18-89-16,0 71 15,17-88-15,1 0 16,-1 53-16,1-53 16,0 0-16,-1-18 0,1 36 15,0-36 1,17 0-16,-17-17 15,-18-1-15,35-17 16,-17 18-16,17-18 0,18 0 0,53 18 16,-36-18-1,1 17-15,17-17 0,0 0 16,18 0-16,17 0 0,142 0 16,-124 0-16,0 0 15,0 0-15,124 0 16,-124 0-16,-18-17 0,19 17 15,-1 0-15,141-36 16,-141 36-16,-18-17 16,-17 17-16,0 0 0,88-18 15,-106 18-15,36 0 16,-71 0 0,-18 0-16,36 0 0,-54 0 15,1 0 1,-18-17-16,17 17 15,-17-18-15,18 0 16,0 18 0,-1-17-16,1 17 0,0-18 0,17 0 15,-17 1-15,-18-1 16,0 0-16,17-52 16,-17 35-16,0-18 15,0-71-15,-17 54 16,17-1-16,-18-88 15,18 71-15,0-53 16,0 70-16,0 19 16,-18-54-16,1 70 15,17 1-15,-18-18 16,18 36-16,0-1 0,-18-17 16,1 17-1,-1 18-15,-35-18 16,36 18-16,-19 0 0,-34 0 15,34 18-15,-16-18 16,-72 18-16,54-1 16,-19-17-16</inkml:trace>
  <inkml:trace contextRef="#ctx0" brushRef="#br0" timeOffset="14583.0178">16387 7479 0,'0'-18'16,"17"1"0,1-19-16,17 19 15,0-19-15,71-69 16,-53 69-16,0-17 0,88-70 15,0-1 1,-70 72-16,-18-1 0,35-18 16,-70 53-1,-1 1-15,-17-18 16,-17 35 0</inkml:trace>
  <inkml:trace contextRef="#ctx0" brushRef="#br0" timeOffset="14911.2659">16633 6897 0,'-52'70'16,"-19"54"-1,36-71-15,-36 70 16,54-70-16,-1-18 16,0 36-1,18-53-15,18-1 0,70-17 16,-17-17-16,-1-1 15,1-17-15,-1-1 0,89-16 16,-106 34-16,-18 0 16,-17 18-16</inkml:trace>
  <inkml:trace contextRef="#ctx0" brushRef="#br0" timeOffset="15633.435">16351 10195 0,'18'0'31,"35"-53"-15,0 18-16,53-53 15,-36 35-15,1-18 16,87-34-16,-105 69 16,0-17-16,18 18 15,-54 17-15,1 18 16,-36 0-1,-17 18-15</inkml:trace>
  <inkml:trace contextRef="#ctx0" brushRef="#br0" timeOffset="15955.8034">16422 9895 0,'-53'71'16,"0"17"-1,18-17 1,17-18-16,36-36 15,17 19-15,88-36 16,54-53 0,-107 17-1,-34 19-15,-19 17 16,-17-18 0</inkml:trace>
  <inkml:trace contextRef="#ctx0" brushRef="#br0" timeOffset="16634.8786">16193 12912 0,'17'-36'16,"1"1"-16,17 0 0,0 0 16,1-18-16,34-36 15,-17 37-15,-18-1 16,18 0-16,-17 0 0,-1 18 0,18-36 16,-36 53-16,1 1 15,-18-1 1,-18 36-1,-17-1-15</inkml:trace>
  <inkml:trace contextRef="#ctx0" brushRef="#br0" timeOffset="16968.002">16263 12453 0,'-18'18'16,"1"17"-16,-1-17 15,-17 52-15,17-35 16,1 54-16,17-36 15,-18 17 1,18-35-16,35 1 0,1-19 16,34-17-1,-17-17-15,53-19 16,-71 19-16,36-19 16,-54 36-16</inkml:trace>
  <inkml:trace contextRef="#ctx0" brushRef="#br0" timeOffset="38772.8704">17727 6068 0,'0'-18'0,"18"-17"15,-18 17-15,-18-17 16,0 0-16,1 17 15,-1-17-15,1 35 0,-1-18 16,-17 0-16,17 18 16,0 0-16,1 18 0,-1 0 15,0 52 1,18 1-16,0-18 0,0 17 16,18-17-16,0 18 0,35 52 15,-36-70-15,19-18 16,-19 1-16,18 34 15,-35-52-15,0 0 16,-35-18-16</inkml:trace>
  <inkml:trace contextRef="#ctx0" brushRef="#br0" timeOffset="38920.603">17410 6403 0,'35'0'16,"35"-18"-16,-34 18 15,52-17-15,-35 17 16,-18 0-16,-17 0 0,-1 0 16,19 0-1</inkml:trace>
  <inkml:trace contextRef="#ctx0" brushRef="#br0" timeOffset="39386.2812">18027 6350 0,'0'-18'15,"0"-17"1,-18 35 0,1-18-16,-19 18 15,19 18-15,-1 17 16,0-17-16,18 17 0,-17 1 15,34 16-15,1-16 16,17 17 0,-17-53-16,0 17 0,17 1 15,-17-18-15,17 0 16,-17-18-16,-1 1 0,-17-1 16,0 0-16,0-35 15,-17 1-15,17 34 16,-18 0-16,0-17 15,18 17-15,0 36 32,0 17-17,18-17-15,0 0 16,-1-1-16,18 18 16,1-17-16,-1 0 15,-17-18-15</inkml:trace>
  <inkml:trace contextRef="#ctx0" brushRef="#br0" timeOffset="39774.6217">18274 6491 0,'0'-18'15,"-18"1"1,18-1-16,0 1 15,0-19 1,0 19-16,0-1 16,18 0-1,0 18-15,-1 0 0,-17 18 16,18 0 0,-18-1-16,0 1 15,0-36 16,17 1-31,-17-1 16,36-17 0,-36-1-16,17 36 0,1-17 15,0 17 1,-1 35-16,-17 0 16,0-17-16,18 35 15,-18-35-15,0-1 0,0 1 16,18-1-1,-1 1-15,1-18 16</inkml:trace>
  <inkml:trace contextRef="#ctx0" brushRef="#br0" timeOffset="39947.4366">18627 6297 0,'17'18'0,"-17"-1"15,0 1-15,0 0 16,18-1-16,0 19 16,-18-19-16,17 18 15,1-17-15,0-18 16</inkml:trace>
  <inkml:trace contextRef="#ctx0" brushRef="#br0" timeOffset="40086.891">18662 6174 0,'0'-18'31,"18"18"-15,-1 0-16</inkml:trace>
  <inkml:trace contextRef="#ctx0" brushRef="#br0" timeOffset="40681.0841">18768 5838 0,'0'53'15,"0"36"-15,17-36 16,-17-1-16,36 54 16,-36-53-16,17 53 15,1-71-15,0 18 16,-1-35-16,1-18 15,0 0-15,-1-35 16,1 17-16,-18 0 16,0-35-16,0 18 15,0 17-15,0 1 16,17 34 0,1 1-1,-18 17 1,18 1-16,-18-1 15,17-17-15,1 17 16,0 0-16,-18-17 16,17 17-16,-17 18 15,0-18-15,0 1 0,0 16 16,0-16-16,-17-19 16,-1 36-16,0-35 15,1 0-15,-19-18 16,19 17-16,-1-17 0,1 0 0,-36-17 15,17-1 1,19 0-16,-1-35 16,18 18-16,0 17 0,18-17 15,17 18-15,-17-19 16</inkml:trace>
  <inkml:trace contextRef="#ctx0" brushRef="#br0" timeOffset="41025.9091">19544 6227 0,'-35'-18'16,"-1"36"-1,36-1 1,0 1-16,0 35 16,18-36-16,0 1 15,-1 35-15,1-35 16,0-18-16,-1 35 16,-34-35-1,-1 0 1,0 0-16,1 0 15,-1 0-15,0 0 0,1-18 16</inkml:trace>
  <inkml:trace contextRef="#ctx0" brushRef="#br0" timeOffset="41192.5868">19738 6315 0,'18'17'15,"-18"19"1,-18-19-16,18 19 16,0-19-16,18 1 15,-1-18-15,18-18 16</inkml:trace>
  <inkml:trace contextRef="#ctx0" brushRef="#br0" timeOffset="41850.0613">19879 6297 0,'18'0'15,"-1"0"-15,1 0 16,17 0-1,-17 18-15,-18-1 16,0 1-16,-18 0 16,1-18-16,-1 17 15,18 1 1,0 0 0,18-18-16,17 17 15,-17-17-15,-1 0 16,1 18-16,17-18 15,-17 0 1,-1 0-16,1 0 16,-18-18-16,18 18 0,-1-17 15,-17-1-15,18-35 16,-18 35-16,-18-17 16,-17 35-1,17 0-15,1 0 0,-19 18 16,36-1-16,18 36 15,0-17 1,17-19-16,36 36 16,-19-35-16,-16-1 0,52 19 15,-53-36-15,0 0 16,-17 0-16,0-18 16,-54 0-1,19 18-15</inkml:trace>
  <inkml:trace contextRef="#ctx0" brushRef="#br0" timeOffset="45286.3801">8925 7655 0,'53'0'15,"-18"-17"-15,1 17 0,17-18 16,53 0-1,-71 18-15,71-17 16,-71 17-16,53 0 16,-70 0-16</inkml:trace>
  <inkml:trace contextRef="#ctx0" brushRef="#br0" timeOffset="45764.5484">8872 10283 0,'18'0'16,"0"0"-16,17-17 0,0 17 16,18 0-16,0-18 0,71 18 15,-72 0 1,1 0-16,36 0 15,-54 0-15,0 0 0,-17 0 16</inkml:trace>
  <inkml:trace contextRef="#ctx0" brushRef="#br0" timeOffset="47734.2146">17445 6297 0,'-35'0'16,"17"0"-16,0 0 15,36 0 17,17 0-17,18 0-15,35 0 0,1 0 16,16 0-16,19 0 0,35 0 0,-1 0 15,1 0-15,35 0 16,194 0-16,-211 18 16,193-18-16,-194 17 15,107-17 1,-178 18-16,54-18 0,-106 0 16,-18 0-1,-52 0-15,-19 0 16</inkml:trace>
  <inkml:trace contextRef="#ctx0" brushRef="#br0" timeOffset="48166.357">17392 6491 0,'88'-18'15,"53"1"-15,-53-1 0,142 1 16,87-1 0,-158 18-16,159 0 15,-160 0-15,1 0 16,176 0-16,-194 18 16,124-18-1,-89 0-15,-105 0 16,-1 0-16,-52 0 15,0 0-15,-36 0 16,0-18-16,1 18 0,-71 0 16,35 0-1</inkml:trace>
  <inkml:trace contextRef="#ctx0" brushRef="#br0" timeOffset="48606.65">17374 6597 0,'18'18'15,"70"-18"-15,-17 0 16,17 0-16,0 0 0,159 17 15,88-17 1,-158 0-16,17-17 16,0 17-16,211 0 15,-228 0-15,158 17 16,-194-17-16,-18 0 0,54 0 16,-124 0-16,-18 0 15,-53 0-15</inkml:trace>
  <inkml:trace contextRef="#ctx0" brushRef="#br0" timeOffset="57815.9332">9313 16404 0,'-17'18'16,"17"-1"-16,-18 72 15,18-36-15,0-1 16,0 37-16,-18 87 15,18-70-15,0-18 16,0 0-16,0 71 16,18-106-16,0 0 0,-1-35 0,19-1 15,17-34 1,-53-19-16</inkml:trace>
  <inkml:trace contextRef="#ctx0" brushRef="#br0" timeOffset="58193.2828">8819 16792 0,'-17'0'0,"34"0"16,-17-35-16,36 17 16,-1-17-16,0-18 0,71-88 15,0 18 1,-71 70-16,18 0 16,-35 17-16,17 19 0,0-1 15,-17 18-15,0 18 16,-1 17-1,19 18 1,-19-18-16,18 36 16,-17-54-16,0 19 0,17-19 15,-17 19-15,17-1 16</inkml:trace>
  <inkml:trace contextRef="#ctx0" brushRef="#br0" timeOffset="59304.5012">15699 15363 0,'17'18'15,"-17"17"1,18 1-16,-18-1 0,0 71 16,-18-53-16,18 88 15,-17-53 1,17-17-16,-18-19 0,18 1 15,18 0-15,-18-17 0,17-19 0,19 1 16,-36 0 0,17-36-16,1 0 15,-18 1-15</inkml:trace>
  <inkml:trace contextRef="#ctx0" brushRef="#br0" timeOffset="59634.4248">15311 15734 0,'17'-35'16,"1"-1"-1,35-17-15,-18 18 16,36-53-16,-36 53 15,35-71 1,-34 71-16,52-54 16,-53 54-16,18-18 15,-18 36-15,-17 17 16,0 0-16,-1 52 16,1-16-16,17 70 15,-17-54-15,35 37 16,-18-36-16,18 17 15,-35-35-15</inkml:trace>
  <inkml:trace contextRef="#ctx0" brushRef="#br0" timeOffset="83157.6568">23460 13529 0,'0'-18'16,"0"36"31,-18 0-32,0-1-15,-17 54 16,0-18-16,17-18 0,1 18 16,-19 53-16,19-36 15,-1-17-15,18 71 16,18-71-16,-1 0 16,19 52-16,-19-69 15,36 34-15,-18-34 16,1-1-16,-19-35 15,-17 17-15,18-17 0,-18 18 16,0-36 0</inkml:trace>
  <inkml:trace contextRef="#ctx0" brushRef="#br0" timeOffset="83535.6921">23654 14005 0,'17'0'31,"1"0"-31,35 36 16,-35-19-1,52 18-15,-35 1 16,1-19-16,52 36 16,-53-35-16,18 35 15,-18-35-15,18-1 16,-35 1-16,0-1 15,-18-34 17,-18-1-32</inkml:trace>
  <inkml:trace contextRef="#ctx0" brushRef="#br0" timeOffset="83758.0781">24183 13847 0,'0'35'15,"-18"-18"-15,1 19 16,-36 52-16,35-35 16,-17-18-16,-18 71 15,18-71-15,-1 18 16,19-18-16,-1-17 15,0-18-15,1 18 0</inkml:trace>
  <inkml:trace contextRef="#ctx0" brushRef="#br0" timeOffset="84192.7861">24571 14217 0,'0'18'15,"-18"-1"-15,18 1 0,-17 35 16,-1-18 0,0-17-16,1-1 0,17 1 15,0 0-15,-18-18 16</inkml:trace>
  <inkml:trace contextRef="#ctx0" brushRef="#br0" timeOffset="84726.8946">24924 14058 0,'0'-17'15,"0"52"1,0 18 0,0-18-16,17-17 15,19 52-15,-36-52 16,17 0-16,1-1 16,0 1-16,17-1 0,-17-17 15,17 0-15,-18-17 16,1-1-16,-18-17 0,18 17 15,-18 1-15,17-36 16,1 35-16,-18 0 16,18 18-16,-18 18 15,17 17 1,1 36-16,-18-18 16,18 17-16,-18-17 15,0-17-15,0 16 16,0-16-16,-36 34 0,19-34 15,-36-1 1,35-18-16,-52-17 16,34 0-16,-34 0 15,34-17-15,-17-1 16,36 1-16,-1-1 0,1 0 16,17 1-1,17-1-15</inkml:trace>
  <inkml:trace contextRef="#ctx0" brushRef="#br0" timeOffset="85079.288">25418 13335 0,'70'35'16,"-35"-17"-16,36 70 15,-36-35-15,1 0 0,34 106 16,-52-71-16,-1 88 15,-17-88-15,-17-17 16,17 0-16,-18-18 0,-17-1 16,0 37-1,-1-54-15,19-17 0,-19 17 16,1-18-16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6-26T17:08:07.005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7497 4374 0,'35'-17'32,"35"-54"-17,-17 18-15,71-52 16,-71 52-16,17 0 16,1 17-16,-1-17 0,54-35 15,-71 53-15,0 0 16,-36 35-1,-17-18-15,0 36 16,-53-1 0</inkml:trace>
  <inkml:trace contextRef="#ctx0" brushRef="#br0" timeOffset="399.4928">7708 3933 0,'-35'36'0,"17"-19"16,1 19-16,-36 34 15,17-34-15,19-1 0,17 0 16,-18 0-16,18 1 0,0-19 16,18 19-1,17-19-15,-17-17 0,17 18 16,0-18-16,36 0 15,-36-18-15,0 18 0,18-17 16,-17 17-16,-19-18 0,36 18 16,-35 0-16,-1 0 15</inkml:trace>
  <inkml:trace contextRef="#ctx0" brushRef="#br0" timeOffset="1873.6502">18344 4304 0,'0'0'0,"18"-18"16,0 1-1,17-1-15,0 0 16,1-17-16,16 0 16,1 0-16,71-54 15,-54 54-15,1 0 0,-18-1 16,0 1-16,17 0 15,-52 17-15,-36 18 16</inkml:trace>
  <inkml:trace contextRef="#ctx0" brushRef="#br0" timeOffset="2291.3542">18609 3845 0,'-18'18'15,"-52"52"1,17-17-16,-53 53 16,53-53-1,18 0-15,-18 35 16,35-52-16,18-1 0,18-18 0,17 19 15,71-19 1,-35-17-16,-18 0 0,17-17 16,36-1-16,-53 18 15,17-18 1</inkml:trace>
  <inkml:trace contextRef="#ctx0" brushRef="#br0" timeOffset="40701.8633">8643 8431 0,'-18'0'31,"1"0"-15,34 0 31,19-17-32,-19 17-15,19-18 0,69-17 16,-52 17 0,18-17-16,-1 17 15,19-17-15,-19 0 0,71-18 16,-70 35-16,-1-35 16,-34 36-16,-1-1 15,-35 0-15</inkml:trace>
  <inkml:trace contextRef="#ctx0" brushRef="#br0" timeOffset="41100.4232">8925 8043 0,'-53'36'16,"-17"17"-16,17-18 15,-35 35-15,0 1 16,35-36-16,0 18 16,35-18-16,0-17 15,18 0-15,53 17 16,0 0-16,71 1 16,-71-19-16,17-17 15,1 18-15,52-18 16,-52 0-1,-54 17-15</inkml:trace>
  <inkml:trace contextRef="#ctx0" brushRef="#br0" timeOffset="181813.7061">4216 17057 0,'-18'0'0,"18"17"63,18 19-47,-18 17-1,17 35-15,-17-35 16,0 70-16,0-35 15,18 71-15,-18-71 16,18 53 0,-18-88-16,0 0 0,17 18 15,1-36-15,0 0 16,-1-35-16,1-35 16</inkml:trace>
  <inkml:trace contextRef="#ctx0" brushRef="#br0" timeOffset="182298.2361">3898 17251 0,'0'17'16,"-17"-17"0,34-17-1,18-1 1,1-35-16,17-17 16,-18 17-16,18 0 15,-35 18 1,-1 17-16,1 0 15,17 18 1,0 36 0,-17-1-16,35 18 15,-35-18-15,17-17 0,18 35 16,-36-36-16,19 1 16</inkml:trace>
  <inkml:trace contextRef="#ctx0" brushRef="#br0" timeOffset="183586.2217">13811 16880 0,'0'-17'16,"0"34"15,0 36-31,18 0 15,-18 0-15,18 88 16,-18-17-16,0-54 16,0 1-16,0-18 0,0 17 15,0-17-15,0 18 16,0-1-16,17-17 16,1-35-1,-1-18-15,1-18 16,-18 1-16</inkml:trace>
  <inkml:trace contextRef="#ctx0" brushRef="#br0" timeOffset="183984.9633">13476 17145 0,'18'0'16,"-18"-18"0,17 18-16,36-53 15,-17-17 1,-1 17-16,-17 18 15,52-71-15,-52 53 0,52-53 16,-52 71 0,17 0-16,-17 17 0,-18 0 15,35 18-15,-17 18 16,35 52 0,-36-34-16,1 17 15,17-18-15,-17 18 0,-1-18 16,1 0-16,17 1 0,1 17 15,-1-18 1</inkml:trace>
  <inkml:trace contextRef="#ctx0" brushRef="#br0" timeOffset="273483.0295">30886 6121 0,'17'-18'0,"-17"0"15,0 1 1,-17 17-16,17-18 0,-18 18 15,0 0-15,1-17 0,-1 17 16,1 0-16,-89 17 16,53 18-1,35-17 1,-17 17-16,17-17 0,1 35 16,17 0-1,17-36-15,1 1 0,-1 17 16,36 1-16,-17-1 15,34 0-15,-34-17 16,-19-18-16,1 17 0,-18 1 16,0 0-1,-18-18-15,-17 35 16,0-17-16,-1-18 0,1 17 16,-18-17-1,18 18-15,17-18 0,18-18 31,35 18-31</inkml:trace>
  <inkml:trace contextRef="#ctx0" brushRef="#br0" timeOffset="273743.4808">30956 6421 0,'18'0'16,"-18"-18"-16,18 18 16,-1 0-16,18-18 0,54-17 15,-54 35-15,18-18 16,-36 1-16,19 17 15,-54-18-15,0 0 16</inkml:trace>
  <inkml:trace contextRef="#ctx0" brushRef="#br0" timeOffset="273924.4715">31115 6138 0,'18'71'15,"-1"17"1,-17-53-16,18 71 16,-18-71-16,0 18 0,18 18 15,-18-36-15,17-17 16,1 0 0</inkml:trace>
  <inkml:trace contextRef="#ctx0" brushRef="#br0" timeOffset="274407.2514">31309 6438 0,'-18'35'16,"1"-17"-16,-1 35 15,36-18 1,-1-17-16,1 0 0,0-1 15,35-17 1,-18 0-16,18-17 0,-36-1 16,-17-17-1,0 17-15,0 0 0,0 1 16,0-1-16,-17 18 0,-1-18 16,18 36-1,0 0 1,0-1-16,18 1 15,-18 0-15,17-18 16,1 17-16,0 1 16,-1-36 15,-17 1-15,18-1-16,0 0 15,-1 18-15,1-17 0,0 17 16,17-18-16,-18 18 15,-17 18-15,0-1 0,18-17 16,-18 18-16,0 0 0,18 17 16,-18-17-1,17-1-15,-17 1 16</inkml:trace>
  <inkml:trace contextRef="#ctx0" brushRef="#br0" timeOffset="274829.3257">31785 6562 0,'-17'17'16,"17"19"0,0-19-16,17-17 0,1 0 15,17 0 1,-17 0-16,17-17 15,-35-1-15,18-35 16,-18 18-16,0-18 16,-18 18-16,0-54 15,1 54-15,-1-18 16,1 18-16,-19-18 0,19 18 16,-1 17-16,0 0 0,1 36 15,17 0 1,17 17-16,1 71 15,0-53-15,17 35 16,-17-35-16,17-18 16,-18 0-16,1 1 0,17-1 15,-17-17-15,17-1 16,1-17-16,-19 0 0,19-17 16,-19 17-1,-17-18-15,0 0 0,0 1 16</inkml:trace>
  <inkml:trace contextRef="#ctx0" brushRef="#br0" timeOffset="275508.2054">32085 6509 0,'0'0'0,"-17"0"0,17-18 0,-18 18 16,18 18-16,-18 35 31,18-36-31,0 1 16,0 0-16,36-1 16,-19-17-16,1-17 15,-1 17-15,-17-18 16,18 0-1,-18-17 1,0 53 15,18-18-31,-18 17 0,17 1 16,1 0 0,0-18-16,-1 0 0,1 0 15,-18-18 1,18 18-16,-18-18 0,0 1 15,17 17 1,-17-18-16,18 18 31,-1 18-31,1-18 16,0 17 0,-1-17-16,1 0 15,0 0 16,-18-17 1,17-1-17,1-17 1,0 17 0,-18 0-16,0-52 15,0 52-15,-18-105 16,0 88-16,1-18 15,-19-18 1,19 36-16,-19 17 16,19 18-16,-1 53 15,18-18-15,18 71 16,17-53-16,53 88 16,-52-88-1,-1-18-15,35 1 16,-52-19-16,17 19 15,-17-36-15,0 0 16,-18 17-16,-18-34 16</inkml:trace>
  <inkml:trace contextRef="#ctx0" brushRef="#br0" timeOffset="280073.0833">31679 7126 0,'0'18'16,"0"-1"0,0 1-16,0 35 15,0-18-15,0 1 16,0-19-16,0 18 0,0-17 15,-17 0-15,17 17 16,0-17 0,-18-18-16,18-18 31,0-35-15,0 35-16,0-17 0,18-18 15,-1-17 1,1 52-16,0-17 15,-1 17-15,1 18 16,0 0-16,-1 35 16,1-17-16,0 17 15,17 36 1,-18-36-16,1 0 0,0-17 16,17 35-1,-17-35-15,-1-18 0,1 0 16,-18-18-16,18-17 15,-18-1 1,-18-16-16,0 16 16,18 19-16,0-19 0,-17-17 15,17 36-15,0-1 16,17 18 0,1 0-1</inkml:trace>
  <inkml:trace contextRef="#ctx0" brushRef="#br0" timeOffset="280565.4652">32191 7303 0,'0'70'16,"-18"-17"0,18-18-16,0 18 15,0-35-15,0-36 16,0-35 0,-17-17-1,17-1 1,0 36-16,17 0 0,-17-1 15,0 1-15,18 17 0,0 1 16,-1 17 0,19 35-1,-19 0-15,1 1 0,-1 17 16,1-18-16,17 18 16,-17-18-16,-18-17 15,18-1-15,-1 1 16,1 0-16,0-18 15,17-36-15,-18 19 16,-17-19-16,18 19 0,0-19 16,-18-52-1,0 53-15,0-53 0,-18 35 16,0 0 0,1 35-16,-18 1 15</inkml:trace>
  <inkml:trace contextRef="#ctx0" brushRef="#br0" timeOffset="284001.7749">29475 6015 0,'0'-18'0,"0"1"31,0-1-15,35 0-16,-17 1 15,-1-1 1,1 18-1,17 0-15,-17 0 0,17 18 16,0-1-16,1 1 16,-1 17-1,-18 1 1,-17-19-16,18 1 0,-18 17 16,0-17-16,0 35 15,-18-36-15,18 36 16,-17-18-16,17 1 0,-18 17 15,18-18-15,0 0 16,-17 36 0,34-18-1,-17-18-15,18-17 0,-1 35 16,1-36 0,-18 1-16,18-1 0,-1-17 15,-17 18 1,18-18-16,0 0 15,-1 0 1,-34 0 47,-1 0-48,18 18 1,-18-18-16,1 35 15,17-17-15,-18 17 16,18-17 0,0-1-16,0 1 15,0 17-15,0-17 16,18-1-16,-18 19 16,17-1-1,-17 0 1,18 0-16,-18-17 0,18 35 15,-18-35-15,17 17 0,1 18 16,0-35 0,-1 34-16,1-16 15,-1-19-15,19 54 16,-36-53-16,35 52 16,-35-52-16,18 52 15,-18-34-15,17-1 0,1 71 16,0-71-1,-1 0-15,-17-17 16,18 17-16,17 36 16,0-1-1,-17-52-15,0 17 0,-1 18 16,1 0 0,0-18-16,-18-17 0,17 17 15,-17-17-15,0 17 0,18 18 16,-18-35-16,0-1 15,18 36-15,-18-35 16,0 35 0,0-36-16,0 19 0,-18 17 15,0 0 1,18-36-16,0 18 0,0-17 16,-17 0-16,17-1 0,0 1 15,0 35 1,17-18-16,-17-17 0,0-1 15,18 19 1,-18-1-16,0-17 16,0-1-16,-18 1 0,18 17 15,-17-17 1,17 0-16,-36-1 16,36 1-16,-17 17 15,17-17-15,-18-1 16,18 1 31,-18-18-16,1 0-15,17 18-16,-18-1 0,18 1 15,-17 0 1,17-1-1,-18-17 32,-17 0-31,17 0-16,-17 18 0,17-18 16,-17 17-16,-1-17 0,-16 18 15,-19 0 1,53-18-16,-17 0 0,-18 0 15,18 0 1,0 0-16,17 0 16</inkml:trace>
  <inkml:trace contextRef="#ctx0" brushRef="#br0" timeOffset="285285.1856">29492 5997 0,'0'-17'31,"-17"17"32,-1 0-48,-17 0-15,17 0 0,0 17 16,-17-17-16,-35 18 16,34 0-16,19-18 0,-19 17 15,19-17-15</inkml:trace>
  <inkml:trace contextRef="#ctx0" brushRef="#br0" timeOffset="285996.0872">29757 6773 0,'0'0'0,"17"0"16,19 0-1,70-35 16,-89 17-31,36 18 16,-53-17-16</inkml:trace>
  <inkml:trace contextRef="#ctx0" brushRef="#br0" timeOffset="294270.4531">28399 9913 0,'-18'0'0,"18"-18"15,-18 18-15,18-17 16,18 17 0,0-18-1,-1 18-15,1 0 16,17-17-16,0 17 0,1 17 16,-19-17-16,19 18 0,-1-18 15,35 35-15,-52-35 16,17 18-16,-17-1 15,0-17-15,17 36 16,-53-19-16,1 19 16,-19-19-16,19 1 15,-19 17-15,19-17 0,-36 52 16,18-17 0,35-18-16,0 18 15,0-17-15,35-1 16,-17-35-16,-1 18 15,1-1-15,-1-17 16,1 0-16,0 18 0,-1-18 16,1 0-16,0 0 15,-36 18 1,18-1-16,-35 18 16,35-17-16,-18 17 15,18-17-15,0 17 0,0-17 16,18 17-16,-1 0 15,19 36-15,70 52 32,-54-34-17,-34-36-15,0 35 16,-18-53-16,-18 0 0,-35 18 16,18-35-16,-53 17 15,35-17-15,0-18 16,0 17-16,0 1 0,-18-18 15,36 0 1,0-18-16,35 1 16,35-1-1</inkml:trace>
  <inkml:trace contextRef="#ctx0" brushRef="#br0" timeOffset="301869.5126">30057 10160 0,'0'0'0,"0"-18"0,0 1 0,0-19 32,0 19-32,0-1 0,-18 1 15,-35 17-15,35 0 16,-17 0-16,-35 35 15,-19 18 1,1 53 0,71-18-1,17-53-15,17 53 16,36-17-16,18-18 16,-18-36-16,0-17 15,35 18-15,-35-18 16,-18 0-16,0 0 0,-17-18 15,0 18-15,-1-17 16,1-19-16</inkml:trace>
  <inkml:trace contextRef="#ctx0" brushRef="#br0" timeOffset="302386.3596">30409 10301 0,'0'35'0,"0"1"16,-17 34-16,17-34 15,-18-1-15,18 0 0,0-17 16,-17 17-16,17-17 0,0-1 16,0-34-1,0-1 1,0-35-16,0-17 15,17-54 1,1 36 0,-18 53-16,17-1 15,1 36 1,0 0-16,-18 18 0,17 0 16,-17 17-16,0 0 0,18 0 15,0 36-15,-1-36 16,1 1-16,0-1 0,-18-18 15,52 36 1,-16-53 0,-19 0-1,-17-17-15,18-19 16,-18-34-16,0 52 0,-18-17 16,18 0-16,-17-1 15,17 1-15,-18 0 0,0-18 16,18 35-16,0 1 15,0-1 1,18 18-16,0 18 16</inkml:trace>
  <inkml:trace contextRef="#ctx0" brushRef="#br0" timeOffset="302906.8565">30956 10266 0,'18'53'0,"-18"-18"15,-18 0-15,18 36 16,0-18-16,-17 17 16,17-52-16,0 0 15,-18 17-15,0-35 16,18-35-1,0 17 1,0-53 0,0 36-16,0 0 0,36-36 15,-1-35 1,-17 89 0,-1 17-1,1 35 1,-18 0-16,17 1 0,-17-1 15,0 0-15,18 1 16,-18-1-16,18-18 0,-1 36 16,1-35-16,17 17 15,-17-35-15,17 0 16,0 0-16,-17-17 0,0-1 16,17-17-1,-35-1-15,18 1 0,-18 0 16,0-36-16,0 18 15,-18-35-15,0 53 16,18 0 0,-17-1-16,-1 1 0,0 17 0,18 1 15,-17 17 1</inkml:trace>
  <inkml:trace contextRef="#ctx0" brushRef="#br0" timeOffset="310871.588">2822 12947 0,'18'0'31,"0"0"-15,52-18-16,18 18 15,89-17 1,-107 17-1,1 0-15,17 0 0,106 17 16,35 19 0,-123-19-16,18 1 0,-1 0 15,142-1-15,-142-17 16,-17 18-16,106-1 16,-124 1-16,53 0 15,-71-1-15,54-17 16,-89 0-16,36-17 15,-54 17-15,1 0 16,-18-18-16</inkml:trace>
  <inkml:trace contextRef="#ctx0" brushRef="#br0" timeOffset="327576.6916">31485 11871 0,'0'-18'0,"18"1"31,0 17-15,-1 17 0,1 1-1,-18 17-15,18 1 16,-18 16-16,35 54 15,-35-53-15,18 0 0,-18 0 16,0 35 0,0-35-16,0-18 0,0 1 15,0-19-15,-18-34 32,18-1-32,-18-17 15,18-36-15,0 18 16,0-35-1,18 35-15,17-53 16,-17 71-16,-1 0 0,1 17 16,35 18-16,-35 0 15,-1 0-15,1 0 0,0 35 16,-18-17-16,0 0 16,-18 35-1,-17-18 1,-1 0-16,1-17 15,17-1-15,-17 1 16,18 0-16,17-1 0,17 19 16,1-19-1,-1 19-15,19-19 0,-1 1 16,0 0-16,1-1 0,-19 1 16,54-1-1,-36-17 1</inkml:trace>
  <inkml:trace contextRef="#ctx0" brushRef="#br0" timeOffset="328089.8484">32085 12188 0,'0'53'16,"0"0"-1,-17 18-15,17-53 16,-18 17-16,18 0 16,-18-17-16,18-36 15,0-17 1,0 0-16,18-1 16,-18-34-1,18 34-15,-1-17 0,-17 1 16,18 16-16,17-52 15,-17 70-15,-1 18 16,1 36 0,-18-1-16,0 0 0,0 18 15,0-18-15,0 18 0,18-17 16,-18-1-16,17 36 16,-17-54-16,36 18 15,-19-17-15,1-18 16,-1 0-16,1-18 15,17-17-15,-35 18 16,18-54-16,-18 53 16,0-17-16,0 0 0,-18-18 15,1 18-15,17 17 16,0 0-16,-18-17 16,18 17-16,0 1 15,0 34 1</inkml:trace>
  <inkml:trace contextRef="#ctx0" brushRef="#br0" timeOffset="328562.5978">32579 12153 0,'18'35'16,"-18"36"-16,0-36 15,0 1-15,0 34 16,0-17 0,0-35-1,0-1-15,0-34 16,0-1-16,0 0 0,0-34 16,17-90 15,19 72-31,-19-18 15,1 52 1,0 36-16,-1 0 16,1 53-1,-18-17-15,17-1 0,1 53 16,0-35-16,35 35 16,-36-53-16,19-17 15,-1 0-15,0-1 16,53-17-16,-35-17 15,35-36-15,-52 18 16,-19-1-16,1 1 0,-18 0 16,0-1-16,-53-52 15,35 35-15,-17 0 16,0 18-16,0 0 0,-36 17 16,18 1-1</inkml:trace>
  <inkml:trace contextRef="#ctx0" brushRef="#br0" timeOffset="331731.2551">2787 14834 0,'-18'0'0,"36"0"31,53 0-15,-19 0-16,19 0 0,123-17 15,-88-1-15,158 0 16,-122 18-16,157 0 16,-140 0-16,0 0 15,17 0-15,159 0 16,-158 0-16,-18 0 16,140 0-16,-157 0 0,-37 0 15,36 0 1,-70 0-16,-36-17 0,-17 17 15,0 0-15</inkml:trace>
  <inkml:trace contextRef="#ctx0" brushRef="#br0" timeOffset="343181.4051">30339 11748 0,'0'-18'16,"0"0"93,18 18-93,-1 0-1,18 0-15,-17 0 16,0 0-16,-1 0 15,19 0-15,-19 18 0,36 0 16,-35-18-16,-1 17 16,19 18-16,-19-17 15,1 17 1,-18-17-16,0 0 16,0-1-16,0 1 0,0 35 15,-18-36-15,18 1 16,-17 35-16,-1 0 15,18-35-15,0 17 16,0 18 0,0-18-16,0-17 0,0 17 0,18-17 15,-18-1-15,0 1 0,0 0 16,17-1-16,1 54 16,0-54-1,-18 1-15,0 0 0,17-18 16,1 17-1,0 1-15,-1 0 16,1-18-16,-18 17 0,35 1 16,-17-1-1,-1-17 1,1 0-16,0 0 16,-36 0 62,0 0-63,1 18 1,-1 0 0,1-1-1,17 1-15,-18 0 16,18-1-1,0 1-15,0 0 16,0 17-16,18-18 16,-18 36-1,0-35-15,0 0 0,0 35 16,0-18-16,17 18 16,-17-18-16,18 18 15,-18-18-15,17-17 16,1 52-1,-18-34-15,18 17 0,-1 17 16,-17-35-16,0 1 16,18 52-1,-18-53-15,18 18 0,-1 35 16,-17-35-16,18-17 0,0 16 16,-1 37-1,1-54-15,-18 0 0,17 36 16,1-36-16,0 36 15,-1-36-15,1 18 16,-18-18-16,0 18 16,0-35-16,0 17 15,0 0 1,0-17-16,0-1 0,0 1 16,-18 0-16,18-1 15,-17-17-15,17 18 16,-18 0-16,0-1 15,1-17-15,-1 18 16,-17 0-16,17-18 16,1 17-16,17 1 0,-36-1 15,19-17-15,-1 0 16,0 0 0,-17 0-16</inkml:trace>
  <inkml:trace contextRef="#ctx0" brushRef="#br0" timeOffset="360711.7761">2875 16616 0,'18'0'47,"-1"0"-32,1 0 1,35 17 0,-18-17-16,36 0 15,-18 0-15,70 0 16,-52 0-16,-1 0 0,1 0 16,105 0-1,-88 0-15,18 0 0,88 0 16,-88 0-16,106 18 15,-106-18-15,-18 18 16,88-18-16,-105 17 16,-1-17-16,54 0 15,-71 0-15,35-17 16,-35 17-16,0-18 16,-18 18-16,-17 0 15,-18-18 1,-18 18-16</inkml:trace>
  <inkml:trace contextRef="#ctx0" brushRef="#br0" timeOffset="365071.3301">6209 16581 0,'18'0'62,"17"17"-46,0-17-16,53 0 16,-35 18-16,18-18 15,88 17 1,-54-17-16,1 18 0,141 0 16,-123-18-16,158 0 15,-141 0-15,0 0 16,141-18-16,-141 18 15,-17 0-15,-1-18 0,-17 18 16,0 0-16,88-17 16,-106 17-16,-17 0 15,35-18-15,-71 18 16,0 0-16,0 18 16,-17-18-16,-18 17 15,-18-17-15</inkml:trace>
  <inkml:trace contextRef="#ctx0" brushRef="#br0" timeOffset="369569.3918">30727 15363 0,'0'0'0,"0"-17"31,35 17-15,1-18-16,34 18 15,-35 0-15,18 0 16,-35 0-16,17 35 16,-35 1-1,-17 17 1,-19-18-16,19 0 0,-54 36 15,53-18-15,1-18 0,-18 53 16,35-53 0,0 1-16,17 34 15,-17-17-15,53 18 16,-35-18-16,35 17 16,-18-34-16,0 52 15,0-53-15,-17 53 16,0-35-16,-18 35 15,-18-52-15,-17 34 16,17-52-16,-17 35 16,0-36-16,-1 1 15,19-18 1,-19 0-16,1 0 16,35-18-16,-35-17 15,17 0-15</inkml:trace>
  <inkml:trace contextRef="#ctx0" brushRef="#br0" timeOffset="370299.3697">31521 15222 0,'-36'-17'16,"1"17"-1,18 0-15,-36 35 16,35 0-16,0 1 0,1 122 16,34-105-16,19 35 15,-19-52 1,19-1-16,34 0 15,-35-17-15,54-18 16,-54 0-16,18-35 16,-36 17-16,19-53 15,-36 54-15,0-36 16,0 35-16,0-17 16,-18 35-16,18 18 15,18 17 1,-18-17-16,17 34 15,1-16-15,17-1 16,-35-17 0,35-1-16,-17-17 15,17-17 1,-17-1-16,-18 0 0,18-17 16,-18 0-16,0 0 15,0 17-15,17 0 16,-17 36-1,18 17 1,0-17-16,-1 35 16,1-36-16,0 36 15,-1-35-15,18 17 16,-17-35-16,0 0 16</inkml:trace>
  <inkml:trace contextRef="#ctx0" brushRef="#br0" timeOffset="370545.8595">32226 15469 0,'-35'0'16,"17"18"0,1 17-16,17 1 15,17-1-15,1-18 16,0 1-16,17 35 15,-17-53-15,17 35 16,-35-17-16,17 0 16,-34-18-16,-18 0 15,17 0 1,0-18-16</inkml:trace>
  <inkml:trace contextRef="#ctx0" brushRef="#br0" timeOffset="370721.6264">32403 15593 0,'17'0'15,"1"0"-15,0-18 16,-1 18-16,-17-17 16,18 17-16,-18-18 15,0 0 1,0 1-16,0-1 0,0 0 15</inkml:trace>
  <inkml:trace contextRef="#ctx0" brushRef="#br0" timeOffset="370878.1645">32473 15346 0,'0'17'31,"0"1"-31,0 35 16,0-18-16,18 54 15,-18-54-15,17 18 16,-17-18-16,18 18 15,0-53-15,17 18 16,-35-1-16,18-17 16</inkml:trace>
  <inkml:trace contextRef="#ctx0" brushRef="#br0" timeOffset="371071.9691">32632 15699 0,'0'0'0,"0"17"16,18 19-1,-1-36-15,1 17 0,35-17 16,-36 0-16,36 0 16,-53-17-1,18-1-15,-18 0 16,-18-17-16,-17 0 16,17 17-16,-52 0 15,52 1-15</inkml:trace>
  <inkml:trace contextRef="#ctx0" brushRef="#br0" timeOffset="371483.7768">32879 15787 0,'-35'0'15,"17"0"-15,0-18 16,1 1-16,34-1 15,-17 0-15,36-17 16,-19 17-16,19 18 16,-36 18-1,17 0-15,-17-1 16,0 1-16,0 17 16,0-17-16,18-18 15,-1-18 1,19 1-1,-1-1-15,-17 0 16,35-17 0,-36 17-16,1 18 0,-1 0 15,-17 18 1,0 17-16,0-17 16,0 17-16,0 0 15,0-17-15,0 0 16,0-1-16,0-34 15</inkml:trace>
  <inkml:trace contextRef="#ctx0" brushRef="#br0" timeOffset="371678.2796">33426 15222 0,'0'36'15,"0"-1"-15,-18 53 16,0-35-16,1 0 16,-18 70-1,17-70-15,0 71 16,1-71-16,-1 35 16,-17-70-16</inkml:trace>
  <inkml:trace contextRef="#ctx0" brushRef="#br0" timeOffset="372172.638">31485 16245 0,'18'-35'16,"0"18"-1,-1 34 1,1 107-1,0-1 1,17 71 0,-17-88-1,-18-35 1,0-36-16,17 0 0</inkml:trace>
  <inkml:trace contextRef="#ctx0" brushRef="#br0" timeOffset="372384.5141">31873 16193 0,'0'88'15,"0"-35"-15,18 70 16,-18-70-16,18 70 15,-1-70-15,19 71 16,-36-89-16,-18 0 16</inkml:trace>
  <inkml:trace contextRef="#ctx0" brushRef="#br0" timeOffset="372540.7506">31609 16686 0,'35'-17'16,"0"17"-16,18-18 16,-17 0-16,-1 18 15,35-17-15,-52 17 16,0 0-16</inkml:trace>
  <inkml:trace contextRef="#ctx0" brushRef="#br0" timeOffset="372902.8964">31997 16704 0,'18'71'15,"-1"-18"1,1-36-16,17 18 0,0-35 16,-17 0-1,0-17-15,-1-36 16,1 35-16,-18-17 15,0 17-15,18 1 16,-18 34 0,0 54-1,0-36-15,0 53 16,0-52-16,0 17 0,0 17 16,-18-52-16,0 35 15,1-36 1,-19 19-16,19-36 15,-36 0 1,35 0-16,-17-36 16,17 36-16,1-17 0,-1-19 15,18 19-15</inkml:trace>
  <inkml:trace contextRef="#ctx0" brushRef="#br0" timeOffset="373307.7344">32367 16316 0,'18'71'15,"-18"-19"-15,0 1 0,0 71 16,0-71-16,0 35 15,-18-53-15,1 1 16,17-19-16,-18-17 16,18-17-1,0-1-15,0-17 0,18 17 16,-1 0-16,36-35 16,-17 53-16,-1-17 0,53 17 15,-70 17-15,17 19 16,-17-19-16,-36 19 15,0-19 1,-35 19-16,18-19 16,17-17-16,-17 18 15,35-36-15,18 1 16,-18-1-16,53-17 16</inkml:trace>
  <inkml:trace contextRef="#ctx0" brushRef="#br0" timeOffset="373602.6282">32720 16792 0,'0'18'0,"18"52"15,-1-70 1,1 18 0,0-18-16,-18-18 15,0 1-15,17-1 0,-17 1 16,0-19-1,18 19-15,-18-19 0,18 1 16,-18 17-16,17 1 16,1 34-1,-18 1 1,18 0-16,-1 17 16,1-35-16,-18 18 15,17-18-15,1 0 16</inkml:trace>
  <inkml:trace contextRef="#ctx0" brushRef="#br0" timeOffset="373763.2586">32932 16563 0,'0'-18'16,"17"18"0,19 18-16</inkml:trace>
  <inkml:trace contextRef="#ctx0" brushRef="#br0" timeOffset="374196.3645">33196 16686 0,'-17'36'16,"17"-19"-16,-18 1 0,0 17 15,18 1-15,-17-1 0,17 53 16,0-70-16,17 35 15,1-53-15,35 17 16,-35-34-16,35-19 16,-36 1-16,1 0 15,17-71 1,-17 53-16,-1-53 16,-17 53-16,-17-70 15,17 70-15,-35-53 16,17 88-16,-17 1 15,17 34-15,-17 36 16,17 0-16,0 53 16,18-35-16,18 34 15,0-52-15,17 53 16,-17-88-16,35 35 16,-36-36-16,18-17 15</inkml:trace>
  <inkml:trace contextRef="#ctx0" brushRef="#br0" timeOffset="374424.5817">33055 16898 0,'18'53'16,"-18"-35"-16,0 35 15,0-18-15,0-18 16,18 36 0,-36-53-16</inkml:trace>
  <inkml:trace contextRef="#ctx0" brushRef="#br0" timeOffset="383723.9486">31503 7832 0,'18'-18'46,"17"18"-30,-17 0-16,17 0 0,35 0 16,-17 0-16,71 18 15,-54-1-15,107-17 16,-71 18 0,-18-18-16,106 0 15,-106 0-15,0 0 16,-52 0-16,-36 18 0,0-1 15</inkml:trace>
  <inkml:trace contextRef="#ctx0" brushRef="#br0" timeOffset="385109.7978">29916 10989 0,'17'0'31,"54"0"-15,-18 0-16,17 0 0,89 0 16,-71 0-1,0-18-15,71 18 16,-18 18-1,-88 0-15,18-1 16</inkml:trace>
  <inkml:trace contextRef="#ctx0" brushRef="#br0" timeOffset="385714.7653">31609 12947 0,'88'0'16,"-35"0"-16,35 0 15,0 0-15,1 18 0,16-18 16,19 17-16,-1-17 0,142 18 16,-142-18-1,1 18-15,88-18 16,-142 0-16,-35 0 15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6-26T17:16:53.681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24977 10830 0,'35'0'0,"36"-17"15,-19 17-15,37 0 16,-19 0-16,89 0 16,-71 0-1,141-18-15,-105 18 16,17 0-16,177-18 15,-160 1-15,142-1 16,-159 0-16,106 1 16,-159 17-16,53-18 15,-105 18-15,-1 0 16,-53 0 0</inkml:trace>
  <inkml:trace contextRef="#ctx0" brushRef="#br0" timeOffset="419.6505">25224 10548 0,'-53'18'0,"-53"35"16,53-18-16,-71 18 15,89-18-15,-53 18 16,70-35-16,18 35 16,0-18-16,53 35 15,-17-52-15,87 53 16,-70-36 0,88 18-16,-70-36 15,87 19 1,-69-19-16,-19-17 0,18 0 15,-17 0-15</inkml:trace>
  <inkml:trace contextRef="#ctx0" brushRef="#br0" timeOffset="1126.4256">27940 10883 0,'18'0'0,"17"-17"15,18 17 1,-18 0-16,71 0 16,-35 0-16,87 0 15,-52 0-15,141 0 16,-88 0-16,194 0 16,-159 0-16,247-18 15,-212 18 1,229 0-16,-228 0 15,140 18-15,-211-18 16,0 0-16,-18 0 0,-35 17 16,52-17-16,-105 0 15,18 0 1,-53 0-16,-36 0 16</inkml:trace>
  <inkml:trace contextRef="#ctx0" brushRef="#br0" timeOffset="1438.9177">31926 10689 0,'18'18'15,"35"-18"1,-18 0-16,53 35 15,-52-17-15,70-1 16,-36 1-16,36 35 16,-53-35-16,0 17 15,-36-18 1,-17 19-16,-17-19 16,-36 1-16,0 0 15,-71 17-15,72-17 16,-19-1-1,18 19-15,0-1 16,18-18-16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6-26T17:17:54.162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2611 5098 0,'0'17'31,"0"1"-31,17 17 16,1 36-1,-1-18-15,1 35 16,0-35-16,-1 0 15,1-18-15,0 53 16,-18-53-16,17 1 16,-17-1-16,18-17 0,-18-1 15,18 1-15,-1-18 16</inkml:trace>
  <inkml:trace contextRef="#ctx0" brushRef="#br0" timeOffset="253.4531">2540 5697 0,'35'89'0,"-17"-37"15,35 37 1,-18-54-16,-17-17 0,17-1 0,0 1 15,-17-18-15,17-18 16,36-35-16,-18-35 16,-18 35-16,0 0 15,1-35 1,-19 53-16</inkml:trace>
  <inkml:trace contextRef="#ctx0" brushRef="#br0" timeOffset="1551.5013">6720 5151 0,'0'17'31,"0"18"-31,18-17 16,0 17-16,-1 36 15,1-36-15,17 36 16,-17-18-16,0-18 0,17 18 16,-35-35-1,17-1-15,-17 1 16</inkml:trace>
  <inkml:trace contextRef="#ctx0" brushRef="#br0" timeOffset="1787.7643">6720 5539 0,'53'70'16,"-17"-17"-1,-19-18-15,1-17 16,17 0 0,-17-1-16,17-34 0,-17 17 0,52-71 15,-52 36-15,17-53 16,-17 52-16,-1 1 16,-17 0-16,18 0 15</inkml:trace>
  <inkml:trace contextRef="#ctx0" brushRef="#br0" timeOffset="9912.093">2893 12030 0,'-18'0'0,"18"-18"16,0 0-16,18 36 47,-1 35-32,19 70 1,-1 1 0,-17-53-16,35 34 15,-18-69-15,-18-1 0,36 0 16,-53-17-16,36-1 16</inkml:trace>
  <inkml:trace contextRef="#ctx0" brushRef="#br0" timeOffset="10173.5493">2875 12453 0,'35'71'16,"1"-1"-1,-1-17-15,18-35 16,-18-18-16,-17 0 16,-1 0-16,1-18 0,17-35 15,-17 18-15,0 17 16,-18-17-16,17 0 0,1-1 16,0 1-16,-18 0 15,17 0-15,1-1 0,-18 19 16</inkml:trace>
  <inkml:trace contextRef="#ctx0" brushRef="#br0" timeOffset="11757.766">7073 11959 0,'0'18'32,"18"-1"-17,-1 19-15,1-1 16,0 0-16,17 18 0,-17 0 15,-1-18-15,1 18 0,0 0 0,-1 35 16,1-52 0,-18-19-16,18 19 0,-18-19 15,0 1-15,17 0 16</inkml:trace>
  <inkml:trace contextRef="#ctx0" brushRef="#br0" timeOffset="11991.8789">7091 12435 0,'35'71'0,"0"17"16,1-35-1,-19-35-15,1-1 16,17 1-16,-17-18 0,0 0 15,17-18-15,-18 1 0,19-19 16,-1 1-16,0 0 0,1-18 16,16-35-1,-34 53-15,0-1 0</inkml:trace>
  <inkml:trace contextRef="#ctx0" brushRef="#br0" timeOffset="13825.4964">12682 12012 0,'0'-18'15,"18"1"-15,-18-1 31,0 36-15,0-1-16,18 19 16,-18-1-1,17 0-15,1 53 16,0-52-16,-1 34 16,1-34-16,-1-1 0,19 18 15,-36-36-15,0 19 16,17-19-16,-17 1 0,0 0 15,0 17 1</inkml:trace>
  <inkml:trace contextRef="#ctx0" brushRef="#br0" timeOffset="14118.0613">12629 12400 0,'36'35'15,"-36"1"-15,17-1 0,1 0 16,0 1-16,17 16 16,-17-16-16,-1-19 0,1-17 15,-1 18-15,1-18 0,35-35 16,-35 17-16,-1-17 15,19 0-15,-19-18 0,19 0 16,-1 0-16,-18 18 16,1-1-16,17-17 15</inkml:trace>
  <inkml:trace contextRef="#ctx0" brushRef="#br0" timeOffset="26256.1152">3775 7250 0,'0'-18'31,"17"18"0,-17-18 48,-17 1-64,-1-1 1,0 0-16,-34 1 15,16 17-15,1 0 16,-18 0-16,0 0 0,-53-18 16,53 18-16,0 0 15,1 0-15,-19 0 0,18 0 16,-53 0-16,53 35 16,0-17-16,1 17 0,-1-17 15,0 17-15,17 1 16,1-1-16,17 0 0,-17 0 15,18 1-15,-1-1 16,0 18-16,18-18 0,0 36 16,36-18-1,34-1 1,-17-16-16,0-19 0,35 1 0,-17 17 16,17-17-16,0-18 0,88 18 15,1-18 1,-89 0-16,0-18 15,89-35-15,-36 0 16,-71 18-16,1-18 16,-1 18-16,-17-1 0,18-17 15,-36 36-15,0-18 0,1-1 16,-19 1 0,-17 17-16,-17 1 15,-1-1-15,-35-17 16,-17-18-16,17 35 15,-18-17-15,1 0 0,-89-36 16,71 36-16,-36-18 16,71 35-1,-17 18-15,34 18 16</inkml:trace>
  <inkml:trace contextRef="#ctx0" brushRef="#br0" timeOffset="27308.4921">7355 7197 0,'-17'-18'16,"17"0"-16,-35-17 0,17 17 16,-17 18-16,17 0 0,-70 0 15,52 18-15,-69 53 16,69-36-1,-52 36-15,71-19 16,-1-16-16,18-1 0,-18 71 16,36-53-16,17 35 15,0-35 1,18 0-16,53 17 16,-35-34-16,70-1 15,-71-17-15,89-18 16,-88 0-16,-18-18 0,70-35 15,-88 35-15,36-70 16,-53 35-16,17-53 16,-35 36-1,-18-54-15,1 71 16,-36 1-16,-53-37 16,35 54-16,-52 17 15,52 18-15,18 0 16,0 0-16,18 18 15</inkml:trace>
  <inkml:trace contextRef="#ctx0" brushRef="#br0" timeOffset="28579.6435">3704 13970 0,'-17'0'15,"-36"-18"-15,35 1 16,-53 17 0,54-18-16,-36 18 0,-18 0 15,18 18-15,0-18 16,-52 53-16,52-18 15,17 0-15,-16 0 0,-1 36 16,35-18-16,0 0 16,18 35-1,18-35-15,0 0 0,35 53 16,-18-53-16,71 35 16,-53-53-16,88 36 15,-71-54-15,107 1 16,-107-18-16,107-35 15,-107-1 1,89-52-16,-71 35 16,36-70-16,-89 70 15,0-18-15,-17-34 16,-18 52-16,-71-36 16,18 36-16,-17 18 15,-107-18-15,71 36 16,-105-1-16,105 18 15,18 18-15,-89 17 16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6-26T17:22:54.141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15240 5274 0,'-18'0'16,"18"-18"0,36 1-1,-19-1-15,36-35 16,53-53-16,53-35 16,17-17-1,-88 69-15,1 1 0,-1 18 16,0-1-16,35-52 15,-87 87-15,17-17 16,-53 36-16,-36 34 31</inkml:trace>
  <inkml:trace contextRef="#ctx0" brushRef="#br0" timeOffset="383.7068">15311 4798 0,'-18'17'16,"0"19"-16,1-1 16,-1 18-16,-17 0 15,17 0-15,0 0 16,-17 0-16,18-1 0,-1 54 16,18-35-1,0-36-15,18 0 0,52-17 16,54-36-1,-54 1-15,1-18 0,17-1 16,0 1-16,88-53 16,-34 35-16,-107 35 15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6-26T17:42:40.742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</inkml:brush>
    <inkml:brush xml:id="br2">
      <inkml:brushProperty name="width" value="0.05292" units="cm"/>
      <inkml:brushProperty name="height" value="0.05292" units="cm"/>
      <inkml:brushProperty name="color" value="#FFC000"/>
    </inkml:brush>
    <inkml:brush xml:id="br3">
      <inkml:brushProperty name="width" value="0.05292" units="cm"/>
      <inkml:brushProperty name="height" value="0.05292" units="cm"/>
      <inkml:brushProperty name="color" value="#0070C0"/>
    </inkml:brush>
    <inkml:brush xml:id="br4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4657 15875 0,'-18'0'15,"36"0"189,-18-18-173,0 1-16,17-1-15,1 0 16,-18 1 0,18-1-1,-18 1 1,17-1 0,1 0-16,0 1 15,-1-1 1,-17 0-1,18 18-15,-18-17 16,17-1-16,-17 0 16,18 18-1,-18-17-15,18 17 0,-1-18 16,1 1 0,0-1-1,-1 0-15,1 1 16,0-1-1,-18 0-15,17 18 16,-17-17-16,18 17 0,-1-18 16,-17 0-1,36 1 1,-19-1-16,1 0 16,0 1-16,-18-1 15,17 18-15,1-17 0,0-1 16,-1 0-1,1 18-15,-1-17 16,1-1-16,0 0 16,-1 1-1,1-1-15,0 18 16,-18-18-16,17 1 16,1 17-16,-18-18 15,18 18-15,-1 0 0,1-17 16,0-1-16,-18 0 15,17 1-15,1 17 16,-1-18-16,1 0 16,0 18-16,-18-17 0,35-1 15,-17 0 1,-1 18-16,1-35 16,0 35-16,-1-17 0,18-1 15,-17 0 1,0 18-16,-1-35 15,1 35-15,0-18 16,-1 18-16,1-17 0,17-1 16,-17 0-16,-1 1 15,1-1-15,17 0 16,-17 1-16,0-1 16,-1 18-1,19-35-15,-19 35 16,19-35-16,-19 17 15,18 0 1,-35 1-16,18 17 0,0-18 16,17 0-1,-35 1-15,35-1 16,-17 1-16,0-1 16,-1 0-16,18 1 15,-35-1-15,36 0 16,-19 1-16,1-1 15,0 0-15,-1 1 16,1-1-16,17 1 16,-17-1-16,-1 0 15,1 18-15,0-17 16,-1-1 0,1 0-1,0 18-15,-1-17 16,19-1-16,-19 0 15,19 1 1,-19-1-16,1 0 16,-1 1-16,1-1 15,0 18 1,-1-17-16,1-1 16,0 18-16,-1-18 0,1 1 15,0 17 1,-18-18-16,17 0 15,1 18-15,-1-17 0,1 17 16,-18-18-16,18 0 16,-1 18-16,1-17 15,0-1-15,17 1 16,-17-1 0,17 0-1,-18 1-15,1-1 16,17 0-16,-17 1 15,0-1-15,-1 0 16,19 1-16,-19-1 16,1 1-1,0-1-15,-1 0 16,1 18-16,-18-17 0,35-1 16,-17 0-1,-1 18-15,1-17 16,0 17-16,-1-18 15,1 18-15,0-18 16,-1 1-16,1-1 16,-1 0-16,19 1 15,-19-1-15,19 1 16,-19 17-16,1-18 16,0 0-1,17 1-15,-18 17 16,1-18-16,0 0 15,17 1-15,-35-1 16,35 18 0,-35-18-16,36 1 15,-19 17-15,1-18 16,0 1-16,-1-1 16,1 0-16,17 1 15,-17-1-15,-1 0 16,1 18-16,17-17 15,-17-1-15,17 0 16,-17 1-16,17-1 16,-17 1-1,17-1-15,-17 0 16,-1 18 0,1-17-16,0-1 15,-1 18-15,1 0 16,-1-18-16,1 1 15,17-1-15,-17 18 16,0-18 0,-1 1-16,19-1 15,-19 0-15,1 18 16,0-17-16,-1 17 16,1-18-16,-1 18 15,1-17-15,0 17 0,-1-18 16,19 0-1,-19 1-15,19-1 16,-1 0-16,-18 1 0,19-1 16,-1 0-16,0 1 15,-17-1-15,0 1 16,-1 17 0,1-18-16,-1 18 15,1-18 1,0 1-1,-1 17-15,19-18 0,-36 0 16,35 1 0,-17 17-16,17-18 15,-35 0-15,35 1 16,-17 17-16,17-18 16,-17 1-16,-1 17 0,1-18 15,0 18-15,-1-18 16,1 18-1,0 0-15,-1-17 0,1 17 16,-1-18-16,1 18 16,0-18-16,17 18 15,-35-17-15,35-1 16,-17 18 0,0 0-16,-1 0 0,1-18 15,-1 18-15,1 0 31,-18-17-15,18 17 0,-1 0-16,1-18 15,0 18 1,-1 0-16,1-18 0,0 18 16,-1-17-1,1 17-15,0 0 16,-1-18-16,1 18 15,-1 0-15,1-17 16,0 17 0,-1 0-1,1-18-15,0 18 16,-1-18-16,1 18 16,0 0-16,-1 0 0,18-17 15,-17 17-15,17-18 16,1 18-1,-19 0-15,54-18 16,-36 18-16,18-17 16,-18-1-16,18 0 15,-17 18-15,16-17 16,-16 17-16,-1 0 16,-17 0-16,-1 0 15,1-18-15,0 18 0,-1 0 16,1 0-16,-18-17 15,0-1 1</inkml:trace>
  <inkml:trace contextRef="#ctx0" brushRef="#br0" timeOffset="3380.7474">10672 11977 0,'-18'0'15,"36"0"48,-18-18-32,17 18-15,1 0 62,-1 0-63,1 0 32,0 0-31,-1-17-1,1 17-15,0 0 16,-18-18 0,17 18-1,1 0 1,0 0 0,-1-18-1,1 18 1,-1 0-1,1 0-15,0 0 16,-1 0 0,1 0-1,0 0 1,-1 0-16,1 0 16,0-17-1,-1 17 1,1 0-1,0 0-15,-1 0 16,1 0 0,-1 0-1,1 0-15,0 0 16,-1 0 0,1 0-16,0 0 15,-1 0-15,1 0 16,0 0-16,17 0 15,-18 0 1,-17-18-16,18 18 0,17 0 16,-17 0-1,0 18-15,-1-18 0,1 0 16,0 0 0,17 0-16,-18 0 15,19 0 1,-19 0-16,1 0 0,0 0 15,-1 0-15,1 0 16,0 0-16,17 0 16,-17-18-1,17 18-15,-18 0 16,36 0-16,-35 0 16,17-18-1,-17 18-15,0 0 0,-1 0 16,18 0-1,-17 0-15,17 0 16,-17-17-16,17 17 16,-17 0-16,0 0 0,-1 0 15,18 0 1,-17 0-16,0 0 16,-1 0-16,1 0 15,0 0-15,17 0 16,-17 0-16,-1 0 0,19 0 15,-19 0 1,18 0 0,-17 0-16,17 0 15,-17 0-15,17 0 16,-17 0 0,0 0-1,-1 0-15,18 0 16,-17 0-16,17 0 15,-17 0-15,0 0 16,-1 0-16,1 0 16,0 17-16,-1-17 15,1 0-15,-1 0 16,1 0-16,17 0 16,-17 0-16,0-17 15,-1 17-15,19 0 16,-19 0-16,1 0 15,0 0-15,-1 17 16,1-17-16,-1 0 16,1 0-1,17 0-15,-17 0 16,17 0-16,-17 0 16,17 18-1,-17-18-15,-1 0 16,1 0-16,0 0 15,-1 0-15,1 0 16,0 0-16,-1 0 16,1 0-16,0 0 15,17 0 1,-18 0 0,1 0-16,0 0 15,-1 0-15,1 0 16,0 0-1,-1 0-15,1 0 32,0 0-32,-1 0 15,1 0-15,0 0 16,-1-18-16,1 18 16,17 0-1,-17 0-15,-1-17 16,1 17-16,0 0 15,-1 0 1,1 0-16,0 0 16,-1 0-16,18 0 15,-17 0-15,35-18 16,-35 18-16,-1 0 16,19-18-16,-19 18 15,1 0-15,17 0 16,-17 0-16,-1-17 15,1 17-15,0 0 16,-1 0 0,1 0-16,0 0 15,-1 0 1,1 0-16,0 0 0,-1 0 16,1 0-16,-1 0 15,1 17 1,0-17-16,-1 0 15,1 0 1,17 0-16,-17 0 16,0 0-16,-1-17 15,18 17 1,-17 0-16,0 0 16,-1 0-16,-17 17 15,18-17-15,0 0 16,-1 0-16,19 0 15,-19 0 1,18 0 0,-17 0-16,17 18 15,-17-18-15,0 0 16,-1 0-16,19 18 0,-19-18 16,19 0-16,-1 0 15,-18 0 1,1 0-16,-36-18 31</inkml:trace>
  <inkml:trace contextRef="#ctx0" brushRef="#br0" timeOffset="6439.5186">14940 11853 0,'18'0'15,"-1"0"17,1 0-1,0 0 63,-1 0-79,1 0 1,0 0 0,-1 0-1,1 0 1,17 0-1,-17-17-15,-1 17 0,1 0 16,0 0 0,-1-18-16,1 18 0,17 0 15,-17 0 1,0 0-16,-1 0 0,18 0 16,-17 0-1,17 0 1,-17 0-16,0 18 0,17-18 15,-17 0-15,-1 0 16,1 0-16,17 0 16,-17 0-16,17 0 0,-17 0 15,-1 0-15,36 0 16,-35 0-16,35 0 16,-18 0-16,0 0 15,1 0 1,-19 0-16,36 0 15,-35-18-15,-1 18 0,36 0 16,-35 18 0,0-18-16,17 0 0,0 0 15,-17 17-15,35-17 16,0 0 0,-18 0-16,-17 0 15,17 0-15,0 0 0,18 18 16,-18-18-16,18 0 15,-17 0-15,-19 0 16,1 18-16,17-18 0,-17 0 16,17 0-16,-17 17 15,-1-17-15,19 0 0,-1 0 16,0 0-16,-17 0 16,35 0-1,0 0-15,-18 0 16,0 0-16,0 0 15,-17 0-15,35 0 16,-35 0-16,35 0 16,-36 0-16,1 0 15,-1 18-15,19-18 16,-19 0-16,1 0 0,35 0 16,0 0-1,-35 0-15,-1 0 0,18 0 16,1 0-1,-19 0-15,1 0 16,17 0-16,-17 0 16,0 0-16,-1-18 0,1 18 15,17 0-15,0 0 16,1 0-16,-1-17 16,0 17-16,-17 0 0,17 0 15,-17 0 1,17 0-16,-17 0 15,17 0-15,0 0 16,1 0-16,-19 0 16,36-18-1,-18 18-15,18 0 16,-35 0-16,35 0 16,-18 0-16,18 0 15,-35 0-15,35 0 16,-18 0-16,0 0 15,0 0-15,18 0 16,-35 0-16,53 0 16,-36 0-16,0 0 15,0 0-15,-17 0 0,17 0 16,36 0 0,-54 0-16,19 0 0,-1 0 15,0 0-15,-17 0 16,35 0-16,-36 0 15,19-18-15,-19 18 16,1 0-16,0 0 16,17 0-16,-17 0 15,17 0 1,-17 0-16,34 0 16,-34 0-16,17 0 15,-17-17-15,17 17 16,-17 0-16,17 0 0,18 0 15,-35 0-15,35 0 16,-18 17-16,18-17 16,-18 0-16,36 0 15,-36 18-15,36-18 16,-36 0-16,35 0 16,-34 0-1,34 0-15,-35 0 16,36 0-16,-36 0 15,18 0-15,-18 0 16,36 0-16,-36 0 16,36 0-1,-36 0-15,53 0 16,-35 0-16,71 0 16,-54 18-16,71-18 15,-70 0-15,70 0 16,-70 0-16,87 0 15,-87 17-15,-1-17 16,1 0-16,0 0 0,-18 0 16,17 0-16,54 0 15,-72 0-15,19 0 16,-53 0-16,-1 0 16</inkml:trace>
  <inkml:trace contextRef="#ctx0" brushRef="#br0" timeOffset="9998.2024">22243 11942 0,'17'0'47,"1"0"-16,-18-18-15,18 18-1,-36 0 16,0 0-15,36 0 31,0 0 47,-1-18 15,1 18-93,-1 0-16,1 0 15,0 0 1,-1 0 0,1-17-16,0 17 15,-1 0 1,1 0-16,0 0 0,-1 0 15,1 0-15,17 0 16,-17 0-16,-1 0 16,1 0-16,0-18 0,17 18 15,-17 0-15,17 0 16,-17 0-16,-1 0 16,18 0-16,-17 0 15,0 0-15,17 0 16,-17 0-16,-1 0 15,19 0-15,-1 0 16,-18 0-16,1 0 0,17 0 16,1 0-16,-19 0 15,36 0-15,-35 0 16,17 0-16,-17 0 16,17 0-16,0 0 15,1 0-15,-19 0 0,19 0 16,16 0-16,-16-18 15,-1 18-15,18 0 16,-18 0-16,18 0 16,-35 18-16,17-18 0,-17 0 15,17 0 1,-17 0-16,17 0 0,-17 0 16,34 0-16,-34 0 15,53 0-15,-36 0 16,53 0-16,-53 0 15,1 0-15,-1 0 16,-17 0-16,17 0 0,-18 0 16,19 0-16,-1 0 15,-17 0-15,17 0 16,-17 0-16,17 18 16,0-18-16,-17 0 0,17 0 15,0 0-15,18 0 16,-17 0-16,34 0 15,-35 0-15,54 0 16,-54 0-16,35 0 16,-52 17-16,0-17 15,-1 0-15,1 0 16,0 0-16,17 0 16,-17 0-16,-1 0 0,1 0 15,-1 0 1,19-17-16,17 17 0,-18 0 15,53 0 1,-53-18-16,36 18 16,-36 0-16,36 0 15,-54 0-15,36 0 16,-35 0-16,0 0 16,-1 0-1,1 0-15,0 0 16,17 0-16,0 0 15,0 0-15,71 0 16,0 0 0,-18 0-16,-17 0 15,-36 0-15,0 0 16,-17 0-16,0 0 16,-1 0-16,1-18 31,0 18-16,-1 0-15,18 0 16,1 0-16,17 0 16,0 18-16,17-18 15,-17 0-15,18 0 16,-36 0-16,35 0 16,-52 0-16,17 0 15,-17 0 1,0 0-16,-1 0 15,1 0-15,17 0 16,-17 0-16,17 0 16,36 18-1,-18-18-15,35 0 16,-53 0-16,18 0 0,-18 17 16,0-17-16,36 0 15,-53 0-15,-1 0 0,1 0 16,0 0-1,-1 0 1,1 0 0,0 0-16,-1 0 0,1 0 15,35 0-15,-36 0 16,19 0-16,-1 0 16,0 0-16,18 0 15,18 0-15,-36 0 0,18 0 16,-18 18-16,36-18 15,-54 0-15,19 0 0,-19 0 16,19 0-16,-19 0 16,1 0-16,-1 0 15,1 0 1,0 0-16,-1 0 16,19 0-1,-19 0-15,19 0 0,-1 0 16,0 18-16,0-18 0,18 0 15,-17 0-15,-1 0 0,0 17 16,18-17-16,-35 0 16,17 0-16,-35-17 15,18 17 32,-1 17-47,19-17 16,-19 0-1,1 0-15,-1 0 16,1 0 0,0 18-1,-1-18-15,19 0 16,-19 0-16,36 17 16,-18-17-16,-17 0 15,-18-17 1,-18 17-1,1 0-15,-1-18 16</inkml:trace>
  <inkml:trace contextRef="#ctx0" brushRef="#br0" timeOffset="13141.0828">29598 10989 0,'18'0'16,"-1"-18"-16,1 18 16,53-35-1,-36 17-15,18 1 0,0-18 16,52 17-16,-52 0 15,-17 18-15,17 0 16,-36 0-16,-17 18 16</inkml:trace>
  <inkml:trace contextRef="#ctx0" brushRef="#br0" timeOffset="13302.8777">29898 10954 0,'53'70'0,"-36"-34"15,1-1-15,17 71 16,18-18 0,-35-18-1,0-34-15,-1-19 0,-17 1 16</inkml:trace>
  <inkml:trace contextRef="#ctx0" brushRef="#br0" timeOffset="14092.4179">30198 11342 0,'0'17'16,"17"-17"-16,-17-17 31,18-18-15,-18 17-16,18-17 15,-1-1-15,1 19 16,0 17-16,-1-18 0,19 18 15,-1 0 1,-18 0-16,19 0 16,-19 0-16,1 0 0,-18 18 15,0-1 1,-18 1-16,1 17 16,17-17-16,0 0 15,0-1 1,17 1-16,1-18 15,17 17-15,-17-17 16,0-17 0,-1-1-16,1 1 0,-18-1 15,0 0 1,0 1-16,-18-1 16,1 0-1,17 1-15,17 17 16,1 17-1,-1 1 1,1-18-16,17 18 16,-17-18-16,0 0 15,-1 0-15,1 17 16,-18 1-16,18 17 16,-18-17-1,17 17 1,1-35-16,0 0 15,-1 0-15,1 0 16,-1-35-16,-17 17 16,18-35-1,-18 36-15,-18-54 16,1 36-16,-1-53 16,1 35-16,-36-36 15,35 54-15,-17 0 0,17 17 16,0 18-1,18 18-15,36 52 16,-19-17-16,19 53 16,-1-53-16,18 53 15,-36-71-15,1 1 16,17-1-16,-17-18 16,0 1-16,-1-18 0,1 0 15,-18-18 1</inkml:trace>
  <inkml:trace contextRef="#ctx0" brushRef="#br0" timeOffset="14276.4387">31027 11271 0,'17'18'16,"1"-18"-16,0 0 15,-18-18-15,17 1 16,-17-1-16,0-17 15,0 17-15,-17-17 16,17 17-16,-18 1 16</inkml:trace>
  <inkml:trace contextRef="#ctx0" brushRef="#br0" timeOffset="14447.4658">31203 11201 0,'0'0'0,"18"0"0,35 0 15,-18-18-15,-17 18 16,17 0-16,18-18 16,-35 1-16</inkml:trace>
  <inkml:trace contextRef="#ctx0" brushRef="#br0" timeOffset="14637.1139">31291 10971 0,'0'89'15,"18"-1"-15,-18-35 16,18 35-16,-1-53 15,-17 0-15,36 36 16,-19-36 0</inkml:trace>
  <inkml:trace contextRef="#ctx0" brushRef="#br0" timeOffset="14803.6181">31538 11307 0,'18'17'16,"0"-17"-1,-18 18-15,17-18 16,-17-18-16</inkml:trace>
  <inkml:trace contextRef="#ctx0" brushRef="#br0" timeOffset="14915.7483">31521 11095 0,'17'18'16</inkml:trace>
  <inkml:trace contextRef="#ctx0" brushRef="#br0" timeOffset="15154.5407">31715 11359 0,'17'18'16,"1"0"0,0-18-16,17 0 15,-17 0-15,17-36 16,-35 19-16,0-18 15,0-1 1,0 19-16,-35-19 0,17 19 16,-17 17-1</inkml:trace>
  <inkml:trace contextRef="#ctx0" brushRef="#br0" timeOffset="15433.6574">31944 11412 0,'0'-17'31,"18"-1"-31,35 0 16,-36 1-16,19-1 15,-19 18-15,1-17 0,17 17 16,-35 17-1,0 1 1,-18-1 0,18 19-1,0-19-15,0 1 16,18 0-16</inkml:trace>
  <inkml:trace contextRef="#ctx0" brushRef="#br0" timeOffset="15861.1975">32191 11430 0,'35'-18'16,"-17"1"-1,0 17 1,-36 0 0,0 0-1,1 35-15,17-17 16,17-1 0,1-17-1,17 0 1,-17 0-16,35-17 15,-36-19-15,1 19 0,17-19 16,-17 19 0,0-1-16,-18-17 0,17 17 15,1 1-15,-1-54 16,-17 36-16,0 0 0,0-71 16,-17 53-16,-1 17 15,18-16-15,-35-19 16,17 53-16,-17 18 15,35 18-15,-35 53 16,35-19-16,0 90 16,0-72-16,35 54 15,-17-71-15,52 17 16,-35-35 0,36 18-16,-53-35 15,-1 0-15,-34-18 16,-1 0-1</inkml:trace>
  <inkml:trace contextRef="#ctx0" brushRef="#br0" timeOffset="16405.9205">29810 11712 0,'17'0'16,"-17"18"-16,18 0 15,-18 105 1,0-52-16,0-19 15,0 1-15,0 0 0,0 0 16,18-18-16,-18 1 0,0-1 16,35 0-16</inkml:trace>
  <inkml:trace contextRef="#ctx0" brushRef="#br0" timeOffset="16734.2744">30021 12083 0,'36'0'15,"17"0"1,17 0 0,1-36-16,-36 19 15,-35-1-15,0 0 16,-18 1-16,1-1 15,-54 18 1,54 0-16,-36 18 16,35-1-16,0 19 15,1-19-15,17 19 16,17-19-16,1 1 0,0 17 0,35 0 16,-18-17-1,35 0-15,-34-18 16,-1 17-16,-17-17 0,-1 0 15</inkml:trace>
  <inkml:trace contextRef="#ctx0" brushRef="#br0" timeOffset="17173.3046">30603 12030 0,'-35'0'15,"18"0"-15,-36 35 16,35-17-1,0-1-15,-17 36 16,35-18-16,18-17 0,17 17 16,0-17-16,-17-18 15,17 0-15,0 0 16,-17 0-16,17-35 0,-17 17 16,0-17-1,-18 0-15,0 17 0,-36-17 16,36 17-16,-17 18 15,17 18 1,17 17 0,1-17-16,0-1 0,-1 18 15,1-35 1,0 18-16,-1-18 16,-17-18-1,0 1-15,0-1 16,0-17-1,0 0-15,36 17 16,-36 0-16,35 1 16,-18 17-16,19 0 15,-19 0-15,-17 17 16</inkml:trace>
  <inkml:trace contextRef="#ctx0" brushRef="#br0" timeOffset="17500.9452">30956 12118 0,'0'35'0,"0"0"16,0-17-1,0 0-15,0-1 16,18-17-16,-18-17 15,0-1 1,0 0-16,0 1 16,18-1-16,-18-17 15,17 17-15,1-17 16,-18 17-16,35 18 16,-17 0-1,-1 18-15,-17 0 16,18 17-1,0-17-15,-18-1 0,17 1 16</inkml:trace>
  <inkml:trace contextRef="#ctx0" brushRef="#br0" timeOffset="19068.1168">31115 12136 0,'0'17'31,"0"1"-16,18-18-15,-18 35 16,0-17 0,17 17-16,-17-17 15,0-1-15,0 1 16,-17-18 0</inkml:trace>
  <inkml:trace contextRef="#ctx0" brushRef="#br0" timeOffset="19240.2975">31168 11942 0,'0'-18'15,"18"18"1,-1 0-16</inkml:trace>
  <inkml:trace contextRef="#ctx0" brushRef="#br0" timeOffset="19586.3972">31238 12206 0,'0'18'16,"0"-1"-16,0 1 31,0-36-15,18 1-16,-18-1 16,18 0-16,-18 1 15,17 17-15,1 0 16,0 0-1,-18 17 1,17 1 0,-17 0-16,-17-1 15,17 1 1,17-18 0,1 18-1,0-18-15</inkml:trace>
  <inkml:trace contextRef="#ctx0" brushRef="#br0" timeOffset="20014.964">31415 12259 0,'0'-18'15,"18"1"-15,-1-1 16,-17-17 0,18 35-16,-18-18 15,0 1-15,-18 17 16,1 17 0,17 1-1,-18 17-15,18-17 0,0 17 16,18-17-1,-1-1 1,1-34-16,-1 17 16,1-18-16,0 18 15,-1-18-15,-17 1 16,18 34 0,-18 19-1,0-1-15,18 53 16,-18-35-16,17 35 15,1-35-15,-18 18 16,0-36-16,-18 0 16,1-17-16,-36-18 15,17 0-15,-34-35 16,52 17-16,-17 0 16,17-17-16,1 0 0,-19-36 15,36 36-15,36-18 16,-1 18-16,36-18 15,-19 35 1,37-17-16,-54 35 16</inkml:trace>
  <inkml:trace contextRef="#ctx0" brushRef="#br0" timeOffset="20482.7689">32297 12083 0,'-35'0'15,"-18"17"1,0 36 0,17 0-1,19-18-15,17-17 0,0 17 16,35-17 0,-17-18-16,-1 0 0,36-18 15,0-17 1,-35 17-16,17 1 0,-17-19 15,-18 1-15,0 18 16,0-1-16,-18 18 16,18 35-1,0-17-15,0 17 16,0 18-16,18-35 16,-1-1-16,19 1 15,-1 17-15,-17-35 16,17 0-16,-18-17 0</inkml:trace>
  <inkml:trace contextRef="#ctx0" brushRef="#br0" timeOffset="20676.1682">32526 11765 0,'0'53'16,"18"-35"-16,-18 35 15,0-18-15,0 18 16,17 0-16,1 53 16,0-54-16,-18 1 0,17-17 15,-17-1-15,18 18 16,0-35-16</inkml:trace>
  <inkml:trace contextRef="#ctx0" brushRef="#br0" timeOffset="21309.6708">32826 12118 0,'-35'0'15,"-1"18"1,1-1-16,35 18 16,0-17-1,0 0-15,0-1 0,18-17 16,-1 18-16,1-18 0,0 0 0,-18-18 15,17 18-15,1-17 16,-18-1-16,0 0 16,0 36-1,18 17 1,-18 1-16,17 34 16,1-17-16,-18-18 15,0 54 1,0-19-16,0-35 15,0-17-15,-35 0 16,17-18-16,-17-18 16,-1-17-1,36 17-15,-17-35 16,17 18-16,17-18 16,1 18-16,17 0 15,1 17-15,-19 0 0,1 18 16,35 0-16,-36 0 15,1 0-15,0 0 16,-1 0-16,1-17 0,0 17 16,-18 17-1,0 1 1,17 0 0,-17-1-1,18-17-15,0 0 0,-1 0 16,1 0-1,-1-35-15,-17 17 16,0-17 0,-17 17-16,-1-17 15,1 35-15,-36-18 16,35 18-16,-17 0 16</inkml:trace>
  <inkml:trace contextRef="#ctx0" brushRef="#br0" timeOffset="22017.0912">29774 12682 0,'0'-17'0,"18"17"15,-36 0 1,-17 70 0,18 36-1,-19 0-15,36-53 16,0 53-16,0-71 15,36 36-15,-1-54 16,18 1-16,-18-18 16</inkml:trace>
  <inkml:trace contextRef="#ctx0" brushRef="#br0" timeOffset="22304.6644">30145 12806 0,'-53'0'16,"35"-18"-16,-17 36 15,17-1-15,-17 19 16,35-1-16,0 0 0,18 1 16,-1-1-16,36 18 15,-17-18-15,17 0 16,-36-17-16,1 0 15,-18-1-15,-18 1 16,-17 0-16,17-18 16,-52 0-1,52-18-15,-35 0 16,35 1-16</inkml:trace>
  <inkml:trace contextRef="#ctx0" brushRef="#br0" timeOffset="22561.6214">30357 12965 0,'0'70'16,"0"-17"-16,17 18 16,1-54-16,-1 19 0,1-19 15,35 1-15,-35-18 16,35-35-16,-36 17 15,18-35-15,-17 18 16,-18-18 0,0 18-16,0-1 0,-18 1 15,18 17-15,-17 1 16,-1 17-16,1 17 16</inkml:trace>
  <inkml:trace contextRef="#ctx0" brushRef="#br0" timeOffset="23069.0284">30780 12929 0,'0'18'15,"0"53"-15,0-54 16,0 54-16,0-36 15,0 18-15,18-35 16,-18-36 0,17 0-16,1-35 15,-1-17 1,1 35-16,0-18 16,-18 17-16,17 19 0,-17-1 15,18 36 1,-18-1-16,0 19 15,0-1-15,0 35 16,18-34-16,-18-19 0,17 1 16,1 0-16,0-18 15,-1 0-15,1-18 0,-18-17 16,17 17-16,19-52 16,-19 52-16,19-35 15,-19 35-15,-17 1 16,36 17-16,-19 17 15,-17 19 1,0-1-16,0 35 16,0-52-16,0 17 15,0 1-15,0 17 16,18-36-16,-1 1 0,1-1 16</inkml:trace>
  <inkml:trace contextRef="#ctx0" brushRef="#br0" timeOffset="23226.1214">31591 13229 0,'-17'53'16,"-19"18"0,-17-1-16,18-35 15,0 1-15,-18 17 16</inkml:trace>
  <inkml:trace contextRef="#ctx0" brushRef="#br0" timeOffset="24229.7984">29827 13635 0,'18'-18'16,"0"18"-16,-18 18 0,17 17 15,1 18-15,-18 53 16,0-53 0,0 53-16,0-53 15,0-18-15,18 0 0,-1-17 16,18-1-16</inkml:trace>
  <inkml:trace contextRef="#ctx0" brushRef="#br0" timeOffset="24475.6151">30127 13847 0,'-35'17'15,"17"36"1,1-35-16,34 35 15,1-36-15,0 1 0,17 0 16,-17-18-16,17 17 0,18-17 16,-36-17-16,36-1 15,-35 0-15,0 1 0,-18-1 16,0 0-16,-36-17 16,19 17-16,-19-17 15,19 35-15,-1 0 16,0 0-16</inkml:trace>
  <inkml:trace contextRef="#ctx0" brushRef="#br0" timeOffset="24864.3137">30586 13899 0,'-18'0'15,"-17"18"-15,17 0 16,1 17-16,-36 0 15,53 1-15,-18-19 0,18 1 16,18-18 0,17 0-16,-17-18 0,17 1 15,-17-1-15,17-35 16,-18 35-16,-17-17 16,0 17-16,0 1 15,0 34 1,0 54-16,0-18 15,0 53 1,18-53-16,0 35 16,-1-53-16,-17 36 15,0-54-15,0 19 16,-17-19-16,-19-17 16,19-17-16,-36-1 15,35 0-15,-35-35 16,36 36-16,-1-18 15,18-1-15</inkml:trace>
  <inkml:trace contextRef="#ctx0" brushRef="#br0" timeOffset="24991.8024">30745 13988 0,'0'53'16,"0"-36"-16,0 1 0,17 35 15</inkml:trace>
  <inkml:trace contextRef="#ctx0" brushRef="#br0" timeOffset="25176.8992">30745 13811 0,'0'18'32,"0"17"-17,17-17-15,1-1 16</inkml:trace>
  <inkml:trace contextRef="#ctx0" brushRef="#br0" timeOffset="25387.3873">30868 13952 0,'18'0'0,"-18"18"16,0 0 0,0-1-16,0 19 15,17-36-15,-17 17 16,18 1-16,-18-1 16,-18-17-1,1 18 1,-1-18-16,0 0 0,1 0 15,-18 0-15,17 0 16,0-18-16</inkml:trace>
  <inkml:trace contextRef="#ctx0" brushRef="#br0" timeOffset="25560.5644">30956 13935 0,'-17'0'16,"34"-18"-16,1 18 16,0 0-16,-1-18 15,18 18-15,1 0 0,-19 0 16,1-17-16,0-1 0</inkml:trace>
  <inkml:trace contextRef="#ctx0" brushRef="#br0" timeOffset="25726.3658">30992 13758 0,'17'36'15,"-17"-19"-15,18 19 0,-18-1 16,35 35-16,-35-34 16,0 34-16,0-35 15,18 1-15,-18-19 16</inkml:trace>
  <inkml:trace contextRef="#ctx0" brushRef="#br0" timeOffset="25831.3888">31186 14005 0,'0'36'16,"17"-19"-16,-17 1 15</inkml:trace>
  <inkml:trace contextRef="#ctx0" brushRef="#br0" timeOffset="26111.1982">31380 14076 0,'0'17'15,"0"1"1,17 0-16,1-1 16,0-17-16,34 0 15,-16 0-15,-19 0 0,1 0 16,0 0-16,-18-17 15</inkml:trace>
  <inkml:trace contextRef="#ctx0" brushRef="#br0" timeOffset="26572.5184">30004 14605 0,'17'71'0,"1"-36"16,17 35-16,-35-52 15,18 17 1,-18-52-1,0-19 1,18-34 0,-18 52-16,0-17 15,0 17-15,17-17 0,-17 17 0,18 1 16,-18-1 0,18 18-16,-18 18 15</inkml:trace>
  <inkml:trace contextRef="#ctx0" brushRef="#br0" timeOffset="27210.8968">30304 14781 0,'17'0'16,"19"-17"-16,16-1 0,-34 0 15,35-17 1,-35 18-16,-1-19 15,-17 19-15,-17-1 16,-1 18-16,-17 0 16,17 18-16,-17 17 15,17-17-15,18 34 16,0-34-16,18 35 16,-1-35-16,54-1 15,-36-17-15,36 0 16,-36 0-16,18-17 15,-18-1-15,-17-17 16,-18 17 0,0 0-16,-18 18 0,18-17 15,-35 17-15,17 0 16,-17 17-16,35 1 16,-18 17-16,18-17 15,18 17 1,0-35-16,17 18 15,0-18-15,1-18 16,-19 1-16,19-19 16,-19 36-16,1-35 15,-18 17-15,0 36 32,0 35-32,0-18 15,0 18-15,17 53 16,1-53-16,0 35 15,-18-53-15,0 1 0,0-1 16,-18-17 0,0-18-16,1 0 15,-36-18 1,35 0-16,-17-35 0,17 36 16,-17-54-1,35 18-15,-18 18 16</inkml:trace>
  <inkml:trace contextRef="#ctx0" brushRef="#br0" timeOffset="27301.3444">30956 14834 0,'0'18'0</inkml:trace>
  <inkml:trace contextRef="#ctx0" brushRef="#br0" timeOffset="27433.6659">30921 14923 0,'-18'-36'15,"18"-17"1,0 18-16,0 0 0,0 17 16,18-35-1,0 18-15,-1 35 0,1-18 16,0 18-16</inkml:trace>
  <inkml:trace contextRef="#ctx0" brushRef="#br0" timeOffset="27701.0342">31027 14781 0,'17'0'16,"19"0"0,-1 0-1,0-17-15,-17 17 0,0-18 16,-18 0-1,0 1-15,-36-1 16,19 18-16,-19 0 16,1 0-16,17 18 15,18-1 1,18 1-16,0 0 0,-1-1 16,54 19-1</inkml:trace>
  <inkml:trace contextRef="#ctx0" brushRef="#br0" timeOffset="27951.3285">31344 14640 0,'-35'0'15,"17"0"-15,1 0 16,17 36-16,17-19 0,-17 1 15,36 17 1,17 0-16,-36-35 16,1 18-16,-18 0 15,-18-1 1,-17-17 0,17 0-16,1 0 0,-19 0 15</inkml:trace>
  <inkml:trace contextRef="#ctx0" brushRef="#br0" timeOffset="28240.4921">31521 14605 0,'-36'0'16,"1"18"-1,18-1-15,17 19 16,17-19-16,-17 18 0,53 1 16,0-1-1,-18-17 1,-17-1-16,-18 1 0,-18-18 16,1 0-1,-36 0-15,17 0 16,19 0-16,-36 0 15,35-18-15</inkml:trace>
  <inkml:trace contextRef="#ctx0" brushRef="#br0" timeOffset="28412.5678">31768 14693 0,'0'18'15,"17"17"1,1 18 0,0-35-16,-1-1 0,-17 19 15,18-36-15,-18 17 0</inkml:trace>
  <inkml:trace contextRef="#ctx0" brushRef="#br0" timeOffset="28551.158">31856 14552 0,'0'-18'16,"17"18"-1,-17 36 1</inkml:trace>
  <inkml:trace contextRef="#ctx0" brushRef="#br0" timeOffset="28791.4749">31979 14834 0,'0'36'16,"36"-19"0,-19-17-16,36 18 15,-35-36-15,-1 18 16,1-17-16,0-19 15,-36 19-15,18-1 0,-35-35 16,0 35 0,17 1-16,-35 17 15,35-18-15,1 18 0</inkml:trace>
  <inkml:trace contextRef="#ctx0" brushRef="#br0" timeOffset="29045.7354">32173 14923 0,'0'-18'15,"0"0"1,18 1-16,0-1 16,17-17-16,-17 17 15,-1 0-15,18 1 16,-17 17-16,17 17 15,-35 1-15,18 17 16,0-17 0,-18 17-16,17-17 0,1 17 15,0-35-15</inkml:trace>
  <inkml:trace contextRef="#ctx0" brushRef="#br0" timeOffset="29264.1137">32632 14852 0,'18'0'15,"-1"0"-15,1 18 16,0-1 0</inkml:trace>
  <inkml:trace contextRef="#ctx0" brushRef="#br0" timeOffset="29558.7563">32703 14870 0,'-18'35'0,"0"0"15,1 18 1,-1 0 0,18-35-16,-18-1 0,18 19 15,-17-19-15,34-17 16</inkml:trace>
  <inkml:trace contextRef="#ctx0" brushRef="#br0" timeOffset="29719.5061">32879 14887 0,'0'18'16,"18"-18"-1,-1 18-15,1-18 16</inkml:trace>
  <inkml:trace contextRef="#ctx0" brushRef="#br0" timeOffset="29857.9589">33073 14887 0,'35'0'16,"-17"0"-16</inkml:trace>
  <inkml:trace contextRef="#ctx0" brushRef="#br0" timeOffset="29998.3176">33249 14852 0,'18'0'15,"17"-18"1,-17 18-16</inkml:trace>
  <inkml:trace contextRef="#ctx0" brushRef="#br0" timeOffset="30248.8847">33320 14270 0,'18'0'16,"34"35"0,1 53-1,-17-35-15,17 88 16,-1-17 0,-34-54-16,-18 36 0,0-53 15,0 0-15,-18-18 0,1 1 16,-36 17-16,18-36 15,-18 1 1</inkml:trace>
  <inkml:trace contextRef="#ctx0" brushRef="#br1" timeOffset="112836.1738">6491 16175 0,'0'18'62,"18"17"-62,-18 0 16,0 18-16,0 0 16,0 0-16,0 17 0,0-17 15,0 0-15,17 0 0,-17-18 0,0 1 16,0-1-16,18 0 16,0-17-16,-18-36 15</inkml:trace>
  <inkml:trace contextRef="#ctx0" brushRef="#br1" timeOffset="113337.4373">6244 16510 0,'0'18'16,"0"-36"46,18 0-46,-18-17 0,17 17-16,-17 1 0,18-18 15,0-1-15,-18 19 16,17-19-16,1 19 0,0-1 16,-1-17-16,19 17 15,-1-17-15,-18 17 16,1 1-1,0 17 1,-18 17-16,17 1 16,-17 17-16,36 0 15,-36-17-15,17 0 0,1-1 16,0 1-16,17 0 16,-17-18-16,-1 0 15,1 17-15,-1-17 0</inkml:trace>
  <inkml:trace contextRef="#ctx0" brushRef="#br1" timeOffset="116563.3201">6438 15840 0,'18'17'16,"-1"-17"-16,1 0 15,0 0-15,17 0 16,-17 0-16,17-17 0,-17 17 16,35 0-1,-36-18-15,1 18 0,17 0 16,-17 0-16,-1 0 16,1 0-16,0 0 15,-1 0-15,1 0 16,0 18-16,-1-18 0,18 0 15,-17 0 1,17 0-16,18-18 16,-17 18-16,16 0 15,-16 0-15,17-18 16,-18 18-16,36 0 16,-36 0-16,35-17 15,-34 17-15,34 0 16,-35 0-16,54 0 15,-54 0-15,35 0 16,-34 0-16,34 0 16,-34 0-16,34 17 15,-17-17 1,18 0-16,-18 0 16,35 0-16,-35 0 15,35 0 1,-35 0-16,35-17 0,-35 17 15,35 0 1,-35 0-16,35 0 16,-35 0-16,53 0 15,-53 0-15,0 0 0,53-18 16,-18 18 0,-35 0-16,-18 0 15,18 0-15,17 0 16,-17 0-16,18 18 15,-18-18-15,-18 0 0,36 0 16,-18 17-16,17-17 16,-35 0-16,54 18 15,-36-18 1,35 0-16,-53 0 16,71 18-16,-71-18 15,53 0-15,-35 0 16,35 0-16,-35 0 15,53 0 1,-53 0-16,0 0 16,0 0-16,0-18 0,70 18 15,-52-18-15,52 18 16,-70 0-16,71 0 16,-54 0-16,54 0 15,-54 0-15,71 0 16,-70 0-16,70 0 15,-70 0-15,105 0 16,-105-17-16,105 17 16,-105-18-1,17 18-15,88 0 16,-88-17-16,1 17 0,69 0 16,-70-18-1,1 18-15,87 0 0,-70-18 16,-18 18-16,88 0 15,-70-17-15,-18 17 16,1 0-16,87-18 16,-88 18-16,71 0 15,-71 0-15,71 0 16,-88 0-16,87 0 16,-70 0-16,54 0 15,-54 0-15,71 0 16,-89 0-16,71 0 15,-53 0-15,53 0 16,-70 0-16,70 18 16,-70-18-1,70 0-15,-53 0 16,53 0-16,-70 0 16,87 0-16,-87 0 15,88 0 1,-89 0-16,71 0 15,-70 0-15,0 17 16,-1-17-16,1 18 0,70-18 16,-71 18-16,71-18 15,-70 0-15,88 0 16,-89 0-16,89 0 16,-71 0-16,71 0 15,-71 0-15,71 0 16,-71 0-16,88 0 15,-105 0-15,88 0 16,-71 17-16,0-17 16,-17 0-16,17 0 0,71 0 15,-89 0 1,89 0-16,-71 18 16,0-18-16,71 0 15,-71 0-15,-17 17 0,17-17 16,0 0-16,0 0 15,1 0-15,-1 0 16,0 0-16,0 0 0,106 0 16,-106 0-16,106 0 15,-105 0-15,69 18 16,-69-18-16,69 0 16,-87 0-16,70 0 15,-70 0-15,52 0 16,-70 0-16,0 0 15,0 0-15,-36 0 16,-17 18 15,0-36-15</inkml:trace>
  <inkml:trace contextRef="#ctx0" brushRef="#br1" timeOffset="116897.3845">22737 15681 0,'88'18'15,"-18"-1"-15,36-17 16,-71 18-16,71 0 16,-53-18-16,18 17 15,-54-17-15,-17 18 16,0-1-16,-17 1 16,-54 17-16,54-17 15,-72 0 1,72-1-16,-54 1 15,53 0-15,1-18 16,17 17-16,17-17 16</inkml:trace>
  <inkml:trace contextRef="#ctx0" brushRef="#br1" timeOffset="117496.517">23460 16104 0,'0'18'32,"17"35"-17,1-18-15,-18 0 0,18 18 16,-1-17-16,-17 17 0,36 35 16,-1-53-16,0 18 15,-17-35-15,-1 17 16,1-35-1</inkml:trace>
  <inkml:trace contextRef="#ctx0" brushRef="#br1" timeOffset="117971.2081">23266 15840 0,'0'-18'16</inkml:trace>
  <inkml:trace contextRef="#ctx0" brushRef="#br1" timeOffset="118736.7631">23354 16210 0,'-18'18'0,"1"-1"15,-1 1 1,0-18 0,1 18-1,-1-18 1,0 0 0,1 0-1,-1 0 1,18-18-1,0 0 17,18 1-17,-18-1 1,17 1-16,-17-19 0,0 19 16,18-1-1,0 18-15,-1-18 16,1 1-16,0 17 15,35 0-15,-36 0 16,18 0 0,-17 17-16,17 1 15,-17 0-15,17 17 16,-17-17-16,35 17 16,-18-18-16,-17-17 15,17 18-15,-17-18 0,-1 0 16,1 0-1</inkml:trace>
  <inkml:trace contextRef="#ctx0" brushRef="#br1" timeOffset="122162.5252">23530 15716 0,'18'0'31,"17"0"-15,18 0-16,-35 0 15,17 0-15,0 0 0,36 0 16,-36 0-16,89 0 16,-71 0-16,105 18 15,-52-18-15,71 0 16,-89 18 0,106-1-16,-106 1 15,71-1-15,-71 1 16,88-18-16,-88 0 15,89 0-15,-89 0 16,71-18 0,-106 1-16,70 17 15,-52 0-15,70-18 16,-88 18-16,70 0 16,-70 0-16,35 0 15,-70 18-15,17-18 16,1 0-16,-19 0 15,-34-18 32</inkml:trace>
  <inkml:trace contextRef="#ctx0" brushRef="#br1" timeOffset="122451.4261">26229 15593 0,'-18'-18'15,"36"18"1,17 0 0,18 0-16,35 18 15,18 17 1,-70-17-16,-19-1 0,18 19 15,-17-1 1,-36-17-16,18-1 0,-52 1 16,-1-1-1,17 1-15,1-18 16,0 18-16,17-18 16,18 17-16</inkml:trace>
  <inkml:trace contextRef="#ctx0" brushRef="#br1" timeOffset="122836.2861">26582 16157 0,'-18'53'15,"18"18"1,0-36-16,18 53 16,-1-17-1,1-36-15,0 0 0,-1-17 16,1 17-16,0-17 16,-18-1-16,17-17 0</inkml:trace>
  <inkml:trace contextRef="#ctx0" brushRef="#br1" timeOffset="123152.9781">26229 16387 0,'18'17'16,"-1"-17"-1,1 0-15,53-35 16,17-18 0,-53 35-16,-17-17 0,17 17 15,-17-17-15,-1-18 16,-17 36-16,18-1 16,-18 0-16,17 18 15,19 36 1,-19-19-16,36 19 15,-17-1-15,16 0 16,-16-17-16,17 17 16,-36-35-1</inkml:trace>
  <inkml:trace contextRef="#ctx0" brushRef="#br2" timeOffset="192518.0438">4657 15787 0,'17'0'78,"-17"-18"-62,18 1-1,-18-1 1,0 0-16,18 1 15,-1-1-15,1 0 16,-18 1 0,18 17-16,-1-36 15,1 1-15,-1 18 16,1 17-16,-18-18 0,35-17 16,-35 17-16,36 0 15,-36 1 1,17-1-16,19-17 15,-19 17-15,1 0 16,-1 1-16,1-36 16,0 35-16,17-17 15,-17 17-15,17-17 16,-17 17-16,-18 1 16,35-18-16,-18 35 15,1-18-15,17-17 16,-35 17-16,18 0 0,0 1 15,-1-1-15,19-17 16,-19 17 0,-17 1-16,36-19 15,-1 1 1,0 17-16,0-17 16,-17 0-16,35-1 15,-35 19-15,17-36 16,-18 35-16,1 1 0,0-1 15,-1 0-15,19-17 16,-19 17-16,19 1 16,-19-1-16,18-17 15,1 17-15,-1-17 16,-17 17-16,35-35 16,-36 36-16,36-18 15,-35-1-15,35 1 16,-36 17-16,1 1 15,35-36 1,-18 35-16,-17 0 0,35-34 16,-36 34-16,19-17 15,17-1-15,-36 1 16,18 17-16,18-17 16,-35 35-16,0-17 0,35-19 15,-36 19 1,1-1-16,35 0 15,-36 1-15,36-19 16,-17 1-16,-1 0 16,-17 17-16,34 1 15,-34-19-15,35 19 16,-35-1-16,35-17 16,-36 17-16,54-35 15,-54 36-15,36-19 16,-17 19-16,-1-19 15,-17 19 1,17-1-16,0 0 16,0-17-16,-17 35 15,35-35-15,-18 17 16,18-35-16,-18 36 16,36-1-1,-53 0-15,52-17 16,-35 18-16,36-19 15,-36 19-15,36-19 16,-54 19-16,54-19 16,-53 1-16,52 0 15,-35 0-15,36-18 16,-36 35-16,53-35 16,-52 18-16,52-18 15,-53 35-15,36-35 16,-36 36-16,18-36 15,-18 35 1,-17 1-16,52-19 16,-17-17-16,-17 36 15,34-36-15,-35 35 16,1 0-16,34-34 16,-34 34-16,-19 0 15,54-17-15,-54 17 16,19 1-16,34-19 15,-34 19-15,-1-1 0,35-35 16,-34 36-16,34-19 16,-35 19-1,18-1-15,-17-17 0,17 17 16,-18-17-16,18 17 0,35-35 16,0 0-1,-53 36-15,54-36 16,-54 35-16,0 1 15,0-1-15,1 0 0,-1 1 16,0-1-16,36-17 16,-18 17-16,-18 0 0,71-34 15,-53 34 1,0-17-16,70-18 16,-52 17-16,-1 1 0,-17 18 15,88-54-15,-70 36 16,35-1-16,-53 19 15,-18-19-15,18 19 16,-36 17-16,-17-18 0</inkml:trace>
  <inkml:trace contextRef="#ctx0" brushRef="#br2" timeOffset="195293.5568">11571 10901 0,'18'-18'16,"17"18"-1,-17-17 1,17-1-16,-17 18 15,-1-18-15,1 18 16,0 0-16,-1 0 16,1 0-1,-1 0 1,19 0 0,-19 0-16,1-17 0,17 17 15,1-18 1,-19 0-16,1 18 15,-1-17-15,1 17 0,0 0 16,-1-18 0,1 18-16,17 0 15,-17 0-15,35-18 16,-36 18-16,36-17 16,-17-1-16,-19 18 15,19 0-15,-19-17 16,19 17-16,-19 0 15,1 0-15,17-18 16,-17 18-16,17 0 0,0 0 16,-17-18-16,17 18 15,-17 0-15,17 0 16,-17-17 0,-1 17-16,1 0 15,17 0-15,1-18 16,-19 18-16,18 0 15,-17-18-15,17 18 0,-17-17 0,53-1 16,-36 0 0,0 18-16,18-17 15,-18 17-15,1 0 0,34-18 16,-35 18-16,54 0 16,-36 0-16,35-17 15,-53 17-15,71-18 16,-71 18-1,71 0-15,-71-18 16,18 18-16,35 0 16,-35 0-16,53-17 15,-53 17-15,53 0 16,0-18 0,-53 18-16,70 0 15,-70 0-15,70-18 16,-52 18-16,53 0 15,-72 0-15,72-17 16,-71 17-16,70 0 16,-70-18-16,88 18 15,-88-18-15,88 18 16,-88 0-16,88-17 16,-70 17-1,52-18-15,-52 18 16,70-18-16,-70 1 15,-18 17-15,88-18 16,-71 1-16,1 17 0,52-18 16,-52 18-1,-1-18-15,71 18 16,-88-17-16,18 17 0,-1-18 16,54 0-16,-53 18 15,-19-17-15,19 17 0,-18-18 16,70 18-16,-52-18 15,-18 18-15,53-17 16,-36-1-16,36 1 16,-53 17-16,0 0 15,70-18-15,-70 0 16,0 18-16,71-17 16,-71 17-16,0-18 15,35 18-15,-35 0 16,52-18-16,-52 18 15,36-17-15,-37 17 16,1 0-16,71-18 16,-71 18-16,17 0 0,36-18 15,-53 18 1,18 0-16,34-17 16,-34 17-16,53-18 15,-72 18-15,1 0 16,18 0-16,-18-17 0,17 17 0,54-18 15,-54 18 1,1 0-16,-18-18 0,17 18 16,72-17-16,-1-1 15,-71 18-15,71-18 16,-70 1-16,88-1 16,-89 18-16,89-18 15,-89 18 1,89-17-16,-88 17 15,52-18-15,-52 18 16,70 0 0,-88-18-16,88 18 15,-88 0-15,70 0 16,-52-17-16,52 17 16,-52 0-16,70-18 15,-88 18-15,88-17 16,-70 17-16,52-18 15,-52 18-15,-1 0 16,1 0-16,-1 0 0,71-18 16,-70 18-16,0 0 15,70 0-15,-71-17 16,71 17-16,-70 0 16,-1 0-16,1 0 15,70-18-15,-88 18 16,88 0-16,-70 0 15,52 0-15,-70 0 16,0 0-16,70 18 16,-70-18-16,0 0 15,0 0-15,71 0 16,-71 0-16,52 0 16,-52 0-16,53 0 15,-53 0-15,35 0 16,-17 0-16,17 0 15,-35 0-15,70 0 16,-70 0-16,36 0 16,-37 0-16,37 0 15,-36 0-15,-18 0 16,53 0 0,-35 0-16,35 0 15,0 17-15,-35-17 16,35 0-16,-35 0 15,53 0-15,-53 0 16,53-17-16,-53 17 16,53 0-1,-36 0-15,54 0 16,-71 0-16,52 0 16,-52 0-16,53-18 15,-35 18-15,35 0 16,-71-18-16,53 18 15,-53 0-15,1-17 16,-19 17-16,-34 0 31,-1 0-15</inkml:trace>
  <inkml:trace contextRef="#ctx0" brushRef="#br2" timeOffset="196153.9933">29386 9331 0,'-17'0'31,"17"-18"-16,17 18-15,-17-17 16,18-1 0,-18 0-16,18 1 15,-18-1 1,0 1 0,-18 17-16,-35 0 15,18 0-15,-36 35 16,36-18-1,0 1-15,-1 17 0,19 1 16,17-1-16,17 0 16,1-17-16,70 17 15,-35-17-15,0-1 16,0 1-16,0-18 0,18 35 16,-71-17-1,-53-18 1,17 18-16,1-18 15,-18 0-15,-17 17 16,52-17-16,0 0 16,1 0-16,34-17 15</inkml:trace>
  <inkml:trace contextRef="#ctx0" brushRef="#br2" timeOffset="196616.9139">29722 9525 0,'-18'53'16,"18"-18"-1,0 0 1,0-17 0,18-36-16,-1-70 15,1 35 1,-18 0-1,17-17 1,19 52-16,-36 1 16,35 34-1,-17-17-15,-18 36 16,17-19-16,-17 1 16,0-1-16,18-17 15,0 0 1,34-17-16,19-18 15,-36-1-15,-17 36 16,17-17-16,-17-1 16,0 36-16,-18-1 15,0 36 1,0-35-16,0 35 16,17-18-16,1 18 15,-18-35 1,17-1-16,36 1 0,-35-1 15,17-17 1</inkml:trace>
  <inkml:trace contextRef="#ctx0" brushRef="#br2" timeOffset="196955.4639">30480 9419 0,'-53'0'15,"0"35"1,18 18-1,0-35-15,17 35 16,18-18-16,0-17 0,53-1 16,-35 1-16,52-18 15,-52 0 1,35-18-16,-36 1 16,1-36-16,-18 35 15,18-35-15,-18 36 16,-18-19-16,18 19 15,0 34 17,35 19-32,-17-19 15,-1 1-15,36 17 16,-35-17-16,35 0 16,-35-18-16,-1 0 15</inkml:trace>
  <inkml:trace contextRef="#ctx0" brushRef="#br2" timeOffset="197173.4032">30798 8837 0,'17'88'16,"-17"53"-1,35 1-15,-35-54 16,53 123 0,-35-158-16,0 18 15,-18-36-15,17 0 16</inkml:trace>
  <inkml:trace contextRef="#ctx0" brushRef="#br2" timeOffset="197378.5558">31044 8961 0,'36'123'0,"-19"-52"16,1-1-16,0 89 15,-18-71-15,17-17 16,-17-18-16,18-1 0,-18-16 0,18 34 15,-18-52 1</inkml:trace>
  <inkml:trace contextRef="#ctx0" brushRef="#br2" timeOffset="198156.4864">31715 9190 0,'0'35'16,"0"36"0,0-1-1,0 1 1,0-36-16,0 0 0,0-17 16,0 0-16,0-1 0,0-34 15,0-36 1,-18 0-1,18-18-15,0 18 16,0 0-16,0 1 0,18-72 16,17 53-1,-17 36-15,-1 35 0,19 0 16,-1 18 0,0 52-16,-35-17 15,18 0-15,-1 18 0,19 70 16,-19-88-16,1 0 15,35 53-15,-35-71 16,17-18-16,18 19 16,-36-36-16,1-18 15,0-17-15,-18 0 16,0-54-16,0 36 16,-36-88-1,19 71-15,-19-18 0,1 17 16,18 18-16,-19-35 15,19 70-15,-1 1 0,0-1 16,18 36 0,18 35-1,0-18-15</inkml:trace>
  <inkml:trace contextRef="#ctx0" brushRef="#br2" timeOffset="198590.2042">32385 9155 0,'18'70'16,"-1"-35"-1,-17 54-15,18-36 16,-18 35-16,0-53 16,18-17-16,-18 17 15,0-53 1,-18-52-1,0-1 1,18 18-16,0 0 0,18-52 16,-18 52-16,18 0 15,-18 0-15,17 35 0,-17 0 16,35 54 0,-35-1-16,18 18 0,0 0 15,-18 0-15,35 70 16,0-52-16,18 17 15,-17-53-15,-1 1 0,0-19 16,36-17 0,-18-17-16,-18-19 15,0-34-15,-17 17 16,-18 18-16,-18-71 16,0 53-16,-17 0 0,-35-35 15,34 70 1</inkml:trace>
  <inkml:trace contextRef="#ctx0" brushRef="#br2" timeOffset="199235.2459">28487 9507 0,'17'0'31,"36"0"-15,-17-17 0,34 17-16,-17 0 15,-18 0-15,-17 0 16,0 17-1,-1-17-15</inkml:trace>
  <inkml:trace contextRef="#ctx0" brushRef="#br3" timeOffset="211098.9906">4692 15681 0,'0'-18'78,"18"1"-78,-18-1 16,17-17-1,1 17-15,-18 1 0,0-1 16,18 0-16,-1 1 0,1-36 15,-1 35-15,1-17 16,17-18-16,-17 18 16,17 17-16,1-53 15,-1 54-15,0-36 16,0 18-16,-17 17 16,0 0-16,35-35 15,-36 36-15,36-36 16,-35 18-16,35-18 15,-36 35-15,1-17 16,0 17-16,17-17 0,0-18 16,0 18-16,18-18 15,-35 35-15,53-53 16,-36 54-16,35-54 16,-34 36-16,34-18 15,-52 18 1,35-18-16,-18 35 15,18-35-15,-18 36 16,-17-1-16,52-35 16,-52 35-16,17-17 0,36-18 15,-53 18 1,17 0-16,35-18 16,-34 18-16,34-18 15,-35 17-15,36-17 16,-18 18-16,18-18 15,-19 18-15,37-36 16,-54 36-16,53-35 16,-53 34-16,36-17 15,-36 18-15,18-18 16,-18 18-16,54-18 16,-54 18-16,53-18 15,-53 18 1,71-54-16,-53 54 15,-18 0-15,18-1 0,-17 1 16,52-18-16,-35 18 16,-18 0-1,0 17-15,1-17 0,52 0 16,-53-1-16,53-17 16,-35 36-16,35-54 15,-52 36-15,16 17 0,19-52 16,-36 34-1,1 19-15,17-19 0,17-16 16,-35 34-16,54-35 16,-37 18-16,1-1 15,53-34-15,-35 35 16,-36-1-16,71-17 16,-53 18-16,-18 0 15,18 0-15,0 17 0,53-53 16,-36 36-16,-17 0 15,71-36-15,-54 18 16,89-17-16,-88 17 16,87-18-1,-87 18-15,88-35 16,-71 53-16,88-71 16,-88 53-16,124-53 15,-106 53-15,123-70 16,-123 70-16,106-53 15,-89 53-15,89-35 16,-89 35-16,107-35 16,-107 35-16,124-35 15,-124 35-15,107-70 16,-107 70-16,-17 17 16,-18 1-16,-17 0 0,35-1 15,-71 36 1</inkml:trace>
  <inkml:trace contextRef="#ctx0" brushRef="#br3" timeOffset="213300.1218">13564 9666 0,'18'-18'15,"0"18"-15,-1-17 16,1-1-16,17 18 15,-35-17-15,35 17 16,1-18-16,-19 18 16,19-18-16,-1 1 15,0-1-15,36 0 16,-36 1-16,18-1 16,-18 0-16,0 18 0,54-17 15,-54-1-15,0 18 16,36-17-16,-36 17 15,18-18-15,-18 18 16,36-18 0,-36 18-16,36-17 15,-36-1-15,35 0 16,-17 1-16,18-1 16,-18 0-16,53-17 15,-53 18-15,52-19 16,-52 19-16,0-1 15,18 0-15,-18 1 0,53-36 16,-53 35-16,52 0 16,-52 1-16,0-1 15,53-17 1,-53 35-16,17-18 0,1 1 16,0-1-16,-1 18 0,1-18 15,87-17-15,-69 17 16,69-17-1,-69 18-15,-1-1 0,-18 18 0,19-18 16,87-17-16,-88 17 16,89-17-1,-72 0-15,72 0 16,-71 17-16,88-35 16,-89 35-16,72-35 15,-89 36-15,88-19 16,-87 19-16,87-18 15,-88 17-15,0 0 16,1 1-16,16-19 0,89 1 16,-105 17-16,105-17 15,-89 18-15,-16-1 16,17 0-16,-18 1 0,123-19 16,-122 19-1,122-19-15,-123 19 16,124-18-16,-124 17 15,124-17-15,-106 17 16,105-17 0,-105 35-16,88-36 15,-105 19-15,105-1 16,-89 0-16,-16 1 0,105-1 16,-18 1-1,-88-1-15,0 0 0,71 1 16,-71-1-1,71 0-15,-71 18 16,-17-17-16,-1 17 0,89-18 16,-88 0-16,70 18 15,-88-17-15,17 17 16,54-18 0,-1 1-16,-52 17 15,52-18-15,-52 18 16,52 0-16,-52-18 15,-1 18-15,-17 0 16,18-17-16,35 17 16,-53 0-16,52-18 15,-52 18-15,53 0 16,-53-18-16,71 18 16,-72-17-16,72 17 15,-71 0-15,70-18 16,-70 18-16,53 0 15,-53 0-15,53 0 16,-71 0-16,18 0 16,0 0-16,0 0 0,70-18 15,-70 18 1,53 0-16,-35 0 16,52 0-16,-70-17 15,71 17-15,-54 0 16,54 0-1,-54 0-15,71-18 16,-70 18-16,70 0 16,-71 0-16,72 0 15,-72 0-15,36 0 16,-53-17-16,17 17 16,-34 0-16,-1 0 15,-17 0-15,-1 0 16,1 0-16,0 17 15,-18 1 17,17-18-17,-34 0 1</inkml:trace>
  <inkml:trace contextRef="#ctx0" brushRef="#br3" timeOffset="214704.3209">28222 7355 0,'-17'-17'15,"17"-1"-15,17 1 16,1-1-1,35 0-15,-36 18 16,19 0-16,34 0 16,-34 0-16,-1 0 0,18 0 15,0 0-15,-18 0 16,-17 0-16,-54 0 31</inkml:trace>
  <inkml:trace contextRef="#ctx0" brushRef="#br3" timeOffset="215497.6409">28981 7126 0,'0'18'15,"0"17"-15,-18 36 16,18-18-16,-18 35 16,18-35-16,0 17 15,0-52-15,0-1 16,18-34 0,0-36-16,-1-35 15,-17 52-15,18-16 16,-18 16-16,35-52 15,-17 70-15,17 1 16,-17 17-16,-1 53 16,-17-18-1,-17 36-15,17-36 16,0 0-16,0-17 16,17-1-1,1-17-15,17 0 16,-17-35-16,35-18 15,-18 18-15,53-36 16,-52 54-16,17-36 16,-18 35-16,-17 18 15,-18 18 1,0 35-16,-18-18 16,18 0-16,-18 1 0,18-1 15,0 0-15,36 18 16,-19-35-16,1-1 0,17 1 15,-17-36 1</inkml:trace>
  <inkml:trace contextRef="#ctx0" brushRef="#br3" timeOffset="216138.0813">29704 7267 0,'18'-17'16,"-1"17"-16,18-18 15,-17 0-15,17 1 0,1-19 16,-19 1 0,-17 17-16,-53 18 15,-17 18 1,35 0-16,-1 17 16,-17 18-16,36 0 15,17-18-15,0-17 16,17-1-16,54 19 15,-36-19-15,36 1 16,-18-18-16,-18 0 16,35-18-16,-34 1 15,-1-19-15,-17 1 16,-1 0-16,-17 17 16,-17 1-16,-1-1 15,-17 18 1,17 18-16,-17-1 15,17 19-15,18-1 16,0-18-16,18 1 0,17 0 16,0-18-1,-17 0-15,17 0 0,1-18 16,-19 0-16,19-34 16,-19 16-16,-17 1 0,0-18 15,0 0-15,-35-53 16,35 53-16,-53-70 15,35 70-15,1 0 0,-1 18 16,0 0 0,1 35-16,17 17 0,-18 18 15,18 89-15,0-54 16,18 89-16,-1-71 16,36 54-1,-35-72-15,35 36 16,-18-71-16,18 18 15,-35-53-15,-1 0 0,1-18 16,-18 1-16</inkml:trace>
  <inkml:trace contextRef="#ctx0" brushRef="#br3" timeOffset="216325.7426">30357 7267 0,'17'18'15,"1"0"-15,-18-1 0,0 1 0,17-1 16,-17 1 0,-17-18-1,-1-18 1,18 1-16,-35-36 16,17 35-16</inkml:trace>
  <inkml:trace contextRef="#ctx0" brushRef="#br3" timeOffset="216397.6493">30268 7020 0,'18'-17'16,"17"-1"-1</inkml:trace>
  <inkml:trace contextRef="#ctx0" brushRef="#br3" timeOffset="216910.5593">30392 7444 0,'53'17'16,"0"1"-1,0-36 1,-1 1-16,-34-1 16,0-17-16,-1-1 15,1-16 1,-18 34-16,0 0 0,-18 18 15,18 36 1,0 16 0,0-16-16,0-19 15,18 36-15,0-35 16,-1 0-16,1-18 16,0 0-16,-1-18 15,1 0-15,0 1 0,-18-1 16,17-17-16,1 35 15,-1-36 1,1 36-16,0 0 16,-1 18-1,-17 0-15,18-1 16,0 1 0,-1-18-16,1 0 15,0 0-15,-1 0 63,1 18-48</inkml:trace>
  <inkml:trace contextRef="#ctx0" brushRef="#br3" timeOffset="217570.9589">31732 7179 0,'-17'71'15,"-19"17"1,36-53-16,-17 36 16,-1-36-1,18-70 1,0-36 0,18 36-16,-18-71 15,0 53-15,17-53 16,1 53-16,17-35 15,-17 53-15,17 0 16,-17 35-16,0 35 16,-1 0-16,1 53 15,-1-17-15,1 52 16,-18-70-16,35 53 16,-17-53-16,17 0 15,-35-35-15,18-18 16,0-18-1,-18-35-15,0 18 16,0-53-16,0 35 16,0-53-16,-18 35 15,0-52 1,18 70-16,-17 18 0,17-1 16,0 19-16</inkml:trace>
  <inkml:trace contextRef="#ctx0" brushRef="#br3" timeOffset="217983.3609">32279 7320 0,'18'53'16,"-18"-18"-16,0 36 15,0-53-15,17-1 16,-34-52-1,17 17-15,0-17 16,-18-53-16,18 53 16,0-1-16,0-17 0,0 0 15,18-35-15,-1 35 16,1 0 0,17 53-16,-17 18 15,0 0-15,-1 87 16,1-52-16,17 71 15,-17-71-15,35 53 16,-18-71-16,18 0 16,-18-35-16,1-17 15,-19-1-15,1-53 16,-18 36-16,0-53 16,-18 53-16,-17-71 15,17 53 1,-52-71-16,34 71 15</inkml:trace>
  <inkml:trace contextRef="#ctx0" brushRef="#br4" timeOffset="228394.2556">4639 15663 0,'-18'0'0,"18"18"15,-17-18 1,34-18 15,-17 1-31,0-1 16,18 0-16,0-17 16,-18 18-16,35-19 15,-17 19-15,-1-19 16,1 19-16,0-19 0,17-17 15,-18 36-15,1-18 16,35-18-16,-35 35 16,-1-17-16,36-18 15,0 0 1,-35 18-16,17 17 0,18-35 16,-35 18-16,17 17 15,-18-17-15,36-18 16,-35 35-16,35-35 15,-35 18-15,35-18 16,-18 18-16,18-18 16,-18 35-16,36-35 15,-54 36-15,18-18 16,1 17-16,-1-17 0,36-18 16,-36 17-16,35-16 15,-34 34 1,17-35-16,-18 35 0,35-35 15,-34 36 1,34-36-16,-34 35 16,52-52-16,-53 34 15,53-34 1,-35 35-16,35-54 16,-52 54-16,69-35 15,-69 34-15,52-17 16,-53 18-16,53-18 15,-35 18-15,35-18 16,-52 18-16,52-54 16,-35 54-16,35-35 15,-53 34-15,54-34 16,-54 52-16,35-35 16,-34 18-16,-1 17 15,18 1-15,-18-19 16,0 19-16,1-19 0,34-16 15,-34 16-15,-1 19 16,35-36-16,-34 17 16,17-16-16,-18 34 15,18-17 1,-18-1-16,36 1 16,-36 0-16,35-18 15,-34 18-15,-1 17 0,36-35 16,-19 0-1,-16 18-15,17 17 16,-36-17-16,71-18 16,-52 18-16,34-18 15,-17 18-15,-18-1 0,36-34 16,-18 34-16,18-34 16,-36 52-16,35-35 15,-34 18 1,52-18-16,-53 18 15,53-18-15,-52 18 16,52-36-16,-53 36 16,53-18-1,-52 35-15,34-35 16,-35 36-16,54-54 16,-54 54-16,53-54 15,-53 53-15,53-52 16,-52 52-16,52-35 15,-53 36-15,53-36 16,-52 17-16,52-17 16,-53 36-16,71-36 15,-71 18-15,71-18 16,-53 17-16,71-16 16,-72 16-1,125-70 1,-71 36-16,-36 35 15,36-18-15,-35 17 16,34-34-16,-34 35 16,52-36-1,-70 53-15,18-17 0,-18 0 16,17 0-16,54-36 16,-54 36-16,54-18 15,-54 17-15,-17 1 0,88-18 16,-88 18-1,18 17-15,0-17 16,-1 0-16,1 17 0,-1-17 0,71-18 16,-70 18-16,52-18 15,-52 18-15,52-18 16,-52 35-16,52-35 16,-52 18-16,70-18 15,-70 18 1,70-18-16,-71 17 15,71-17-15,-70 18 16,70-18 0,-88 18-16,88-18 15,-70 18-15,70-18 16,-71 18-16,89-18 16,-88 17-16,87-17 15,-87 18-15,88-18 16,-89 18-16,89-18 15,-88 18-15,87-18 16,-70 18-16,71-36 16,-88 53-16,105-52 15,-88 52-15,-17-17 16,88-36 0,-89 54-16,18-19 0,54-16 15,-54 16-15,0 1 16,71-18-16,-71 18 15,0 0-15,106-36 16,-106 36-16,18-1 0,70-52 16,-87 53-1,-1 0-15,88-18 16,-88 17-16,1 1 0,105-35 16,0-1-1,-106 36-15,0 0 0,106-36 16,-88 36-1,-18-1-15,106-34 16,-106 35-16,18-1 0,88-34 16,-106 17-16,18 18 15,88-36 1,-88 18-16,0 18 0,123-36 16,-123 36-16,0 0 15,0-1-15,-18 1 0,106-53 16,-88 53-16,-18-1 15,124-34 1,-124 35-16,18-1 0,88-17 16,0-17-1,-88 35-15,-18-1 0,88-34 16,1 17 0,-72 35-16,-16-17 0,87-18 15,-88 35 1,0-17-16,18 17 0,-18-17 15,1 17-15,-1-17 0,18 18 16,-18-1-16,71-35 16,-71 35-16,-18 1 0,89-19 15,-88 19-15,87-36 16,-87 35-16,105-35 16,-105 36-1,88-36-15,-71 35 16,71-35-16,-71 36 15,71-19-15,-89 1 16,89 0 0,-89 17-16,89-17 15,-88 17-15,70-17 16,-71 17-16,71-17 16,-70 17-16,52 1 15,-52-1-15,35-17 16,-53 17-16,35 1 15,-53-1-15,53-17 16,-35 17-16,36 0 16,-54 18-16,35-35 15,-34 35-15,34-18 16,-17 1-16,-18 17 16,36-18-1,-53 18-15,-1-17 0,19 17 16,-19-18-1</inkml:trace>
  <inkml:trace contextRef="#ctx0" brushRef="#br4" timeOffset="229344.6434">28593 4163 0,'-18'0'16,"0"0"-16,1 0 15,-1 0 17</inkml:trace>
  <inkml:trace contextRef="#ctx0" brushRef="#br4" timeOffset="229585.3957">28434 4180 0,'-18'0'0,"36"0"47,17-17-31,-17-1-16,17 1 0,0 17 15,-17-18-15,35 0 16,-18 18-16,18-17 16,-35 17-16,17-18 15,18 0-15,-35 18 0,-1-17 16,-34 17 15,-1 0-31</inkml:trace>
  <inkml:trace contextRef="#ctx0" brushRef="#br4" timeOffset="229946.0767">29139 3493 0,'18'0'0,"0"35"16,-18 0-1,17 0-15,-17 71 16,-17 88 0,17-70-16,0-71 15,-18 35 1,18-53-16,18 0 0,-1 1 16</inkml:trace>
  <inkml:trace contextRef="#ctx0" brushRef="#br4" timeOffset="230840.207">29563 4004 0,'17'-18'16,"-34"18"-16,-18 0 15,-1 0 1,1 18-16,-18 17 16,35 1-16,-17-1 15,35 0-15,0-17 16,0-1-16,18 19 0,-1-19 0,54 1 16,0-18-1,-36-18-15,0 18 16,0-17-16,1-19 15,-19 19-15,-17-18 16,0-1-16,0 19 0,0-19 16,-17 36-16,-1 0 31,18 36-31,0-1 16,18-17-16,17 34 15,-17-34-15,-1 0 0,18-1 16,-17-17-1,-18-17 1,0-1-16,0-35 16,0 18-16,-18-36 15,18 54-15,0-36 16,18 35-16,0 0 16,-1 1-16,1 17 0,0 0 15,52 0-15,-35 0 16,1 0-16,17 17 15,-18 1-15,0-18 0,-17 18 16,17-1 0,-17 1-16,-36 0 15,1-1-15,-36 19 16,0-1 0,35-17-16,0 34 15,18-34-15,0 0 16,18-18-1,0 0-15,17-18 16,-17 18-16,17-35 16,-17 17-16,-1-17 15,1 17-15,-1 1 16,1-1-16,0 18 16,-18 18-16,0 35 15,17-18-15,-17 18 16,18 0-16,0 52 15,-1-34-15,1 35 16,0-53-16,-18-18 16,-18 18-16,0-35 15,-17-1-15,0-17 16,-36-17-16,36-1 16,0-35-16,17 18 15,0-36 1</inkml:trace>
  <inkml:trace contextRef="#ctx0" brushRef="#br4" timeOffset="231169.4413">30374 4198 0,'18'-35'16,"17"0"-1,0 35-15,18-36 16,-35 19-16,17-1 0,-17 18 15,-18-18-15,17 18 16,-34 0 0,-36 18-1,0 0-15,35-18 16,-35 17-16,53 1 16,0 0-16,0-1 15,53 18-15,-35 1 16,53-19-1,-19 1-15,37-18 16,-54 0-16,18-18 16,-35 18-16,-18-17 15,-36-1 1</inkml:trace>
  <inkml:trace contextRef="#ctx0" brushRef="#br4" timeOffset="231937.8313">31468 3810 0,'0'18'16,"0"-1"-16,0 1 0,0 17 15,-18 18 1,18-18-16,-17 18 15,17-17-15,-36-1 16,36-17-16,0-36 16,0-17-1,0-1-15,18-34 16,-18 34-16,35-52 16,-35 53-16,35-36 15,-17 36-15,0 18 16,-1-1-16,19 18 15,-19 18-15,19 34 16,-19 1-16,1 0 16,17 53-16,-17-53 15,-1 0-15,19-18 0,17 36 16,-36-54-16,36 1 16,-18-18-1,-17-18-15,17-52 16,-17 35-16,-18-1 0,-18-52 15,-17 0 1,17 35-16,1 18 0,-1 17 16,0-17-16,18 17 15,0 36 1,0-1-16,18 1 16</inkml:trace>
  <inkml:trace contextRef="#ctx0" brushRef="#br4" timeOffset="232353.491">32279 3986 0,'-17'89'16,"17"-19"0,-18-35-1,18-17-15,0-36 16,0 1-1,0-18-15,0-1 0,-18-52 16,18 53-16,0-18 16,0 0-16,18 18 15,-18-18-15,18 0 0,-1 0 16,1 35-16,-1 36 16,1 52-1,-18-17-15,18 18 0,-1-18 16,1 0-16,35 70 15,0-87-15,17 34 16,-34-52-16,17-1 16,17-34-16,-17-1 15,-35-17-15,17-53 16,-17 35-16,-18 0 0,0 0 16,-18 0-16,0 0 15,1 0-15,-36-17 16,35 34-16,1 1 0</inkml:trace>
  <inkml:trace contextRef="#ctx0" brushRef="#br1" timeOffset="252378.8023">28011 4075 0,'-18'0'0,"0"0"15,1 0-15,-19 0 16,19 0-1,-1 17-15,0 1 0,1 0 16,-1 17 0,18 0-16,0-17 0,0 17 15,0-17-15,18 17 16,-1-17-16,1-18 0,0 17 16,-1-17-16,36-17 15,-35 17-15,35-36 16,-36 19-16,-17-1 15,0-35-15,0 18 16,-35 0-16,0 17 16,-36 0-1,36 18-15,-53 36 16,70-19-16,-35 54 16,36-18-16,34 17 15,1-35-15,35 18 16,0-35-16,35 0 15,-35-18-15,17-18 16,-34 0-16,-19 1 16,19-19-16,-36 1 15,0-18-15,-36 36 16,19-1-16,-36-17 16,18 35-16,-1 0 15,1 0-15,17 0 0,-35 35 16,53-17-16,-17 17 15,17-17-15,0 17 16,17-18-16,54 19 16,-36-36-16,53 0 15,-52 0-15,34-36 16,-52 19-16,0-18 16,-36-1-16,0-17 15,-17 36-15,-36-19 16,54 36-16,-71 18 15,70-18-15,-35 35 16,53-17-16,0 0 16,18-1-16,17 19 15,0-36-15,36 17 16,-36-17 0,0-35-16,-17 35 15,0-18-15,-18 1 0,-18-19 16,0 19-1,1-1-15,-36 0 16,18 18-16,-1 0 0,1 18 16,35 0 15,35-18-31,1 0 16,-19 0-16,1 0 15,-36 0 16,18 35-15</inkml:trace>
  <inkml:trace contextRef="#ctx0" brushRef="#br1" timeOffset="258147.6598">29087 4692 0,'-18'0'16,"18"-18"0,-18 18-1,36 0 110,17 0-125,0 0 16,-17 0-16,88 0 15,-53-17-15,17 17 16,107-18-16,-71 18 0,-1-18 16,160-17-1,-106 17-15,211-17 16,-176 35-16,18-17 0,211 17 16,-193 0-16,-19 0 15,195 0 1,-230 0-16,-35 0 0,1 0 15,52 17-15,-124-17 16,-17 0-16,-18-17 16</inkml:trace>
  <inkml:trace contextRef="#ctx0" brushRef="#br1" timeOffset="266266.365">27817 16281 0,'0'-18'16,"0"0"0,0 36 15,17 35-16,1-18-15,-18 18 16,35 53-16,-17-35 16,-1 17-16,-17 0 15,0 0-15,18 0 16,-18 1-16,0-1 0,0-18 0,0-17 16,0 53-16,0-71 15,0-17-15,18 17 16,-1-35-16,19 0 15,-36-17 1,17-19-16,-17 1 16</inkml:trace>
  <inkml:trace contextRef="#ctx0" brushRef="#br1" timeOffset="266760.7873">27499 16810 0,'-18'0'31,"18"-18"-15,18-17 0,0 0-16,-1 17 15,-17 0-15,18 1 0,0-19 16,17-16-16,-35 16 15,18 1-15,-1 0 16,1-1-16,-1-52 16,1 71-16,0-19 0,-18 19 15,17-1-15,1 18 16,0 0-16,-1 18 16,1-1-16,35 54 15,-36-36-15,72 53 16,-36-52-16,-1-19 15,54 36-15,-53-35 16,0-1-16,-18 1 16</inkml:trace>
  <inkml:trace contextRef="#ctx0" brushRef="#br1" timeOffset="277767.0864">917 2787 0,'-17'18'15,"34"-18"-15,1 0 16,0 0-16,52-18 16,-35 18-16,36-18 15,-18 1-15,35 17 16,-53 0 0,89 0-16,-36 0 15,88-18-15,-70 18 16,159-18-16,-142 1 15,159 17 1,-158 0-16,158-18 16,-158 18-16,17 0 0,0-18 15,18 18-15,140-17 16,-157-1-16,-1 18 0,0-17 16,-18 17-16,71 0 15,-123 0-15,17 0 16,-53 0-16,-17 0 15,0 0-15,-1 0 16,-34 0 0</inkml:trace>
  <inkml:trace contextRef="#ctx0" brushRef="#br1" timeOffset="291380.8907">27869 16492 0,'0'-17'16,"0"-1"0,0 0-16,0 1 15,0-1-15,0 1 16,0-1-16,0 0 15,0 1 1,-17 17 0,17 17 46,17 36-46,-17 0-16,18 35 15,-18-35-15,0 71 16,0-54-16,18 89 16,-18-106-16,17 88 15,1-88-15,0 53 16,-1-53-16,1 17 16,0-34-16,-1 16 15,-17-34 1,-17-18 15,-1-18-31</inkml:trace>
  <inkml:trace contextRef="#ctx0" brushRef="#br1" timeOffset="291918.3655">27499 16633 0,'0'18'47,"18"-36"-32,-1 1 1,1-18-16,35-18 15,-18 35-15,18-35 16,-35 18-16,-1 17 16,1 1-16,-18-1 0,18 0 15,-1 18 17,1 18-32,35 17 15,-18 0 1,71 18-16,-53-35 15,0 17-15,70 18 16,-35 0 0,-70-18-16,35 1 15,-53-19-15,0 1 0</inkml:trace>
  <inkml:trace contextRef="#ctx0" brushRef="#br1" timeOffset="339572.1626">16087 17956 0,'0'18'16,"17"0"15,-17-1 0,18-34 0,17-36-15,-17 17 0,17-34-16,-17 35 15,17-18-15,0 17 16,18-16 0,-17 16-16,-1-17 15,-18 36-15,19 17 16,-36 35-16,17 36 15,1-36-15,17 53 16,-17-35-16,0-18 0,17 18 16,0-35-1,-17-1-15,35 1 16,-36-18-16,1 0 0,-18-18 16,0 1-16</inkml:trace>
  <inkml:trace contextRef="#ctx0" brushRef="#br1" timeOffset="340062.5673">15646 18062 0,'0'-17'16,"0"-19"-1,17 36 1,1 18-1,-18 17-15,18 53 16,-18-17-16,0 35 16,17-53-16,1 35 15,0-53-15,17 18 16,-18-53-16</inkml:trace>
  <inkml:trace contextRef="#ctx0" brushRef="#br1" timeOffset="340451.4009">16069 18327 0,'-18'0'16,"1"0"-16,-1 0 16,0 17-16,1 1 15,17 35 1,-18-35-16,36 35 15,-18-36-15,35 18 16,-17-35-16,17 0 16,-17 0-16,17-35 15,-17 18-15,-1-36 16,-17 35-16,0-17 16,0-1-1,-17 36-15,17-17 0,-18 34 16,18 1-16,0 35 15,18-18 1,-1-17-16,36 17 16,-18-17-16,-17-18 0,17 0 15,-17 0-15,0 0 16,-1 0-16,-17-35 16,0 17-16,0-17 15</inkml:trace>
  <inkml:trace contextRef="#ctx0" brushRef="#br1" timeOffset="340784.3271">16298 18045 0,'18'70'16,"-18"36"-1,18 0 1,-1-71-16,-17 36 15,18-36-15,-18-53 32,0-17-32,0 17 15,35-17 1,-17 35-16,17 0 16,-17 0-16,17 35 15,-35 1-15,0-19 0,0 19 16,-18-19-16,1 1 15,-1-18-15,-35 17 16,36-17-16,-19-17 16,19 17-16,17-18 15</inkml:trace>
  <inkml:trace contextRef="#ctx0" brushRef="#br1" timeOffset="341130.9242">16598 18433 0,'18'-18'15,"-1"0"-15,1 1 0,0-1 16,-18 0-16,17 18 16,1-35-16,-36 35 31,-17 18-16,17-1-15,-17 19 16,35-19-16,0 19 16,0-19-16,35 1 15,-17-18-15,35 0 16,-18 0-16,18-18 16,-35 18-16,17-35 15,-17 17 1,-18 1-16,0-1 0,0 0 15,0 1-15,-18-1 16,18 1-16</inkml:trace>
  <inkml:trace contextRef="#ctx0" brushRef="#br1" timeOffset="341302.3075">16863 17956 0,'-18'53'16,"18"53"-1,18 53 1,-1-71 0,19 0-1,-1-52-15,0-36 16</inkml:trace>
  <inkml:trace contextRef="#ctx0" brushRef="#br1" timeOffset="341943.2461">17039 18292 0,'0'35'16,"18"-35"-16,-1 17 16,1-17-16,0 0 0,17 0 15,-17 0-15,17-35 16,-17 35-1,-18-35-15,-18 35 16,0-18-16,1 1 16,-19 34-16,1 1 15,35 0-15,0-1 16,0 1-16,0 17 16,18-17-16,-1-1 15,1 1-15,0-18 16,-1 0-16,19 0 0,-19-18 15,1 1-15,-1-19 16,-17 19 0,0 34 15,18 1-15,-18 17-16,0-17 15,18 0-15,-18-1 0,35-17 16,-17 0-16,17-17 15,-17-1 1,-1 0-16,1-35 16,-18 18-16,0-35 15,0 34-15,-18 1 16,1 0-16,-1 0 0,0-1 0,1 1 16,-1 17-16,-17 54 15,35-19 1,0 71-16,0-35 15,35 36 1,0-54-16,1 0 0,-1 0 0,35 18 16,-34-35-1,17 0-15,-36-1 16,1-17-16,-36 0 16</inkml:trace>
  <inkml:trace contextRef="#ctx0" brushRef="#br1" timeOffset="344406.2631">23618 17092 0,'-17'-18'16,"17"1"-16,-18 17 16,1 0-16,-1 17 15,-17 36 1,17-17-16,0-1 16,1 71-16,17-53 15,0 53-15,17-36 16,19 54-16,-1-89 15,0 35 1,0-34-16,1-1 16,-19-35-16,1 18 15</inkml:trace>
  <inkml:trace contextRef="#ctx0" brushRef="#br1" timeOffset="344673.9005">23760 17410 0,'-18'0'0,"36"17"16,17 19-16,-17-1 15,52 35-15,-17-34 16,35 34-16,-35-35 15,35 1 1,-52-1-16,34-17 16,-52-1-16,-1-17 0,-34-17 31</inkml:trace>
  <inkml:trace contextRef="#ctx0" brushRef="#br1" timeOffset="344883.6452">24183 17374 0,'-53'53'16,"-18"35"-1,54-35-15,-54 53 16,36-18-1,17-70-15,1 53 16,34-54-16</inkml:trace>
  <inkml:trace contextRef="#ctx0" brushRef="#br1" timeOffset="345184.0425">24536 17727 0,'17'0'16,"-17"18"-16,0 17 15,-17 0 1,-19 18-16,19-18 16,-1 18-16,1-17 15,17-19-15,0 19 16</inkml:trace>
  <inkml:trace contextRef="#ctx0" brushRef="#br1" timeOffset="345634.0071">24747 17727 0,'18'18'16,"-36"17"-1,18 0-15,0-17 16,18 17-16,0 0 15,17-17-15,0 0 16,0-18-16,-17-18 0,17-17 16,-17 0-16,0-1 15,-1 19-15,-17-19 0,0 1 16,18 17-16,-18 1 16,0-1-16,0 53 15,0 36 1,18-18-16,-18 53 15,17-71-15,-17 71 16,18-71-16,-18 36 16,0-54-16,-18 19 15,1-19 1,-36-17-16,35 0 16,-35-17-16,18 17 15,-18-18-15,35 0 16,-17 1-1,17 17-15,18-18 16</inkml:trace>
  <inkml:trace contextRef="#ctx0" brushRef="#br1" timeOffset="345918.5247">25100 17216 0,'35'17'0,"71"18"15,-35 1-15,-18-1 16,35 89-1,-53-72-15,18 107 16,-53-88-16,0 70 16,-18-71-16,-52 36 15,35-70-15,-1-1 16</inkml:trace>
  <inkml:trace contextRef="#ctx0" brushRef="#br1" timeOffset="375376.1513">19491 16739 0,'0'-17'0,"0"-1"16,0 0 0,0 1-1,-18-1 1,1 18-16,-1 0 16,-17 0-1,0 18-15,-18 35 16,35-18-16,-53 53 15,54-35-15,-19 53 16,36-53-16,0 53 16,0-71-16,0 18 15,36 35 1,-19-53-16,19-17 0,17 35 16,-36-18-16,19-35 15,-1 18-15,-18-1 16,1-17-16,0 18 15,-18-36 1</inkml:trace>
  <inkml:trace contextRef="#ctx0" brushRef="#br1" timeOffset="376361.2832">19791 17074 0,'17'0'31,"-17"18"-31,0 17 16,0 1-16,0-19 16,0 36-1,0-18-15,-17-17 0,17 17 16,0 1-16,0-19 15,0-34 32,0-36-47,0 35 16,0-35-16,0 18 16,0 17-16,17 1 15,-17-1-15,18 0 16,0 1-16,-18-1 0,17 18 15,1-18-15,17 18 16,-35-17-16,18 17 16,0 17-16,-1 19 15,1-19-15,0 36 16,-1-35 0,1 35-16,-18-36 15,17 36-15,-17-35 16,0 0-1,0-1-15,0-34 32,0-19-32,0 1 15,0 17-15,18-34 16,-18 34-16,18-17 0,17 17 16,-17 0-1,-1 18-15,1-17 0,0 17 16,-1 0-16,1 0 0,17 0 15,-17 17-15,17 1 16,-35 0-16,18 35 16,-18-36-16,17 18 15,-17 18-15,18-35 16,0 17 0,-18-17-16,0 0 15,-18-18 16</inkml:trace>
  <inkml:trace contextRef="#ctx0" brushRef="#br1" timeOffset="376921.1607">20461 16616 0,'0'-18'15,"18"18"1,-1 35 0,1-17-16,35 35 15,-18 0 1,18 18-16,-18-19 16,18 37-16,-35-36 15,17 35 1,-35-35-16,0 52 0,0-69 15,-17-1-15,-1 18 0,0-35 16,-17 52 0,17-52-16,1-1 15,17 1-15,-18-18 16</inkml:trace>
  <inkml:trace contextRef="#ctx0" brushRef="#br1" timeOffset="401253.2002">5292 10037 0,'-18'0'31,"18"-18"1,-18 18-17,18-18-15,0 1 16,0-1-16,0 0 15,0 1-15,0-36 16,18 0 0,-18 35-16,18-17 15,-18 17-15,17 1 0,1-19 16,0 19 0,-1-1-16,1 18 15,-18-18 1,18 18-1,-18 18 1,17 0-16,1-1 16,-1-17-16,19 18 15,-1-18-15,18 0 16,-18 0-16,53 0 16,-52 0-1,69 0-15,-52 0 16,53 18-16,-53-18 15,53 0-15,-35 0 16,52 0 0,-52-18-16,123-35 15,-71 18 1,-52 17-16,-18-17 0,52-18 16,-52 35-1,-17-17-15,34-18 0,-52 18 16,-1 0-16,1-1 15,0-17-15,-1 18 0,1-53 16,0 35-16,-1-35 16,-17 35-16,18 0 15,0-53 1,-18 53-16,0 0 0,17-35 16,-17 35-16,0 18 15,0-18-15,0 35 16,0-35-16,18 53 15,-18-35-15,17 35 16,-17 18 0,18-1-1,-18 1-15,0 70 16,0-52-16,0 52 16,0-35-16,18 53 15,-18-71-15,17 71 16,-17-53-16,18 35 15,0-53-15,-18 18 16,17-18-16,-17 1 16,0 16-16,18-16 0,-18-19 0,18 19 15,-18-19-15,35 19 16,-18-19-16,1 1 16,0-18-16,-1 17 0,1-17 15,0 18 1,-1-18-16,1 0 15,-18-18 1</inkml:trace>
  <inkml:trace contextRef="#ctx0" brushRef="#br1" timeOffset="402212.7647">7814 9490 0,'18'0'16,"-1"0"0,1-18-16,35 0 15,-18 18-15,18-17 16,71-1-16,-54 18 15,18 0-15,124-35 16,-106 35-16,17-18 0,18 1 16,-17-1-16,158-35 15,-141 35-15,-17 1 16,17-1-16,-18 1 0,124-19 16,-123 19-16,-19-1 15,90 0-15,-107 18 16,0-17-16,53 17 15,-70 0-15,-1 0 16,36 17-16,-53-17 16,-18 0-16,36 18 15,-36-18-15,0 0 16,-17 0-16,17 0 16,-17 0-16,17 0 15,-17 0-15,-18 18 16,17-18-16,19 0 15,-19 17-15,1 1 16,17 0-16,-17 17 16,-1-18-16,-17 19 15,18 34 1,-18 18-16,0-52 16,0 34-16,0-34 15,18-36-15</inkml:trace>
  <inkml:trace contextRef="#ctx0" brushRef="#br1" timeOffset="403025.4253">5803 7073 0,'-70'0'16,"17"18"-1,17-1-15,1 36 16,35 0-16,0-17 16,35-19-16,1 19 0,34-1 15,-17-18-15,0 1 16,-18 0-16,54-1 16,-72 1-16,19 0 15,-36-1-15,0 1 16,-18 0-16,-35 34 15,18-34-15,-54 17 16,54-35-16,0 0 16,35-17-16</inkml:trace>
  <inkml:trace contextRef="#ctx0" brushRef="#br1" timeOffset="403432.2829">6332 7267 0,'18'71'16,"-18"-1"0,0-52-16,-18 17 0,1-17 15,-1-36 1,18-17 0,0 0-16,18-36 15,-1 36-15,-17-18 16,18 35-16,0-17 15,-1 17-15,1 36 16,0 35-16,-18-35 16,0 35-16,17-18 15,-17-18-15,18-17 16,-1-17 0,1-18-1,0 17-15,-1-17 16,1 17-16,0 18 15,-1 0-15,19 35 16,-19 1-16,19-1 16,-1-18-1,18 19-15,-36-19 16,36-17-16</inkml:trace>
  <inkml:trace contextRef="#ctx0" brushRef="#br1" timeOffset="404088.9445">6932 7179 0,'-35'0'16,"-18"53"-1,35 0 1,18-35-16,36 34 16,-1-52-16,18 0 15,-18 0-15,0 0 16,-35-17-16,18-1 15,-18 1-15,-18-1 16,1 0 0,34 18 15,1 0-15,0-17-1,17-1 1,-35 0-16,35-35 15,-35 18-15,0-53 16,18 35-16,-36-53 16,18 36-16,-35-54 15,0 71-15,-1-35 16,19 88-16,-1 0 16,18 18-16,0 35 0,0 88 15,18-71-15,17 107 16,0-89-16,36 53 15,-18-88-15,35 0 16,-35-36 0,17-34-16,-34-18 15,-19 17-15,1-17 0,0-18 16,-18-53-16,0 53 16,-18-53-1,18 53-15,-35-17 0,17-1 16,0 1-16,-35-36 15,36 70-15,-1 19 0,1 52 16,-1 53 0,18-17-16,35 88 15,-17-54-15,35-34 16,35 70-16,-35-88 16,0 0-16,17 0 15,-34-53-15,-36 17 0</inkml:trace>
  <inkml:trace contextRef="#ctx0" brushRef="#br1" timeOffset="404528.5357">8290 6950 0,'18'0'0,"0"-18"16,17 18-16,53-53 15,-35 36-15,35-36 16,-35 17 0,-35 19-16</inkml:trace>
  <inkml:trace contextRef="#ctx0" brushRef="#br1" timeOffset="404655.6376">8449 6685 0,'35'88'0,"-17"-35"15</inkml:trace>
  <inkml:trace contextRef="#ctx0" brushRef="#br1" timeOffset="405133.4475">8749 6914 0,'18'18'15,"-1"0"-15,1-18 0,-1 0 16,1 0-16,0-18 0,-1 18 15,1-18-15,-18 1 16,18-1-16,-36 36 16,0-1-1,18 19 1,-17-19-16,17 19 0,0-19 16,17 1-16,-17 0 15,18-1-15,17 1 16,1-18-16,-1-18 15,-18 1-15,1-19 16,-18 1-16,0 0 16,-18 17-16,1-35 15,17 36-15,-18 17 16,18 17 0,18 18-1,-1-17-15,36 17 16,-17-17-1,17 0-15,-36-18 16,1 17-16</inkml:trace>
  <inkml:trace contextRef="#ctx0" brushRef="#br1" timeOffset="405540.6887">8431 6703 0,'36'70'16,"-1"1"-1,18 17 1,-35-53-16,17 54 16,-18-72-16,1 18 0,35 1 15,-35-19-15</inkml:trace>
  <inkml:trace contextRef="#ctx0" brushRef="#br1" timeOffset="406167.7863">9225 6826 0,'18'0'15,"-1"0"1,1 36-1,0-19-15,-1 18 16,1 1-16,-18-19 16,18 1-1</inkml:trace>
  <inkml:trace contextRef="#ctx0" brushRef="#br1" timeOffset="406340.7004">9208 6562 0,'0'-36'16,"17"36"-1,1 0-15</inkml:trace>
  <inkml:trace contextRef="#ctx0" brushRef="#br1" timeOffset="406674.2661">9437 6914 0,'-18'-17'15,"18"-1"1,0 1 0,18-1-16,-18 0 15,35 1-15,-35-1 0,18 18 16,-1 0-16,1 18 16,-18-1-16,18 1 15,-1 0-15,1 17 16,0-35-1,-1 35-15,1-17 16,-18-1-16,17 1 16,-17 17-16,18-35 15</inkml:trace>
  <inkml:trace contextRef="#ctx0" brushRef="#br1" timeOffset="406864.4662">9754 6809 0,'18'17'16,"0"19"-1,-1-1-15,-17-18 16,18 1-16</inkml:trace>
  <inkml:trace contextRef="#ctx0" brushRef="#br1" timeOffset="407007.6717">9701 6526 0,'18'-17'15,"0"17"1,-1 17 0</inkml:trace>
  <inkml:trace contextRef="#ctx0" brushRef="#br1" timeOffset="407540.7921">9948 6879 0,'18'-35'16,"-18"17"-16,0 1 16,0-1-1,0 0-15,18 18 16,-18 18 15,17 0-31,1-18 16,0 0-1,-1 17 1,1-17-16,-1-17 16,1 17-1,-18-18 1,18 36 31,-1 35-47,1-18 15,0 18 1,-1-18-16,1 36 0,-18-54 16,0 36-16,-18-35 15,-17 17 1,17-17-16,-35-18 16,36 0-16,-36-18 15,53 0-15,-18-35 16,18 1-16,71-54 15,-36 53-15,89-53 16,-54 53-16,36-17 16,-53 52-16,-18-17 15,-52 35-15</inkml:trace>
  <inkml:trace contextRef="#ctx0" brushRef="#br1" timeOffset="408204.2433">7355 7832 0,'0'-18'0,"0"0"16,-17 1-1,-1-1-15,1 18 0,-1 0 16,-17 35 0,35 18-16,0-17 15,17 17-15,1-18 16,35 35-16,-36-52 15,36 35-15,-35-35 16,0 17 0,-18-18-16,-36-17 15,19 0 1,-19 0-16,1 0 16,18 0-16,-1-17 15</inkml:trace>
  <inkml:trace contextRef="#ctx0" brushRef="#br1" timeOffset="408470.1709">7620 8026 0,'35'-18'16,"-17"0"-16,0-17 16,-1 18-1,-17-1-15,0 0 16,0 1-16,-17-1 15,-1 0-15,-35 36 16,35 0-16,1-1 16,-1 19-16,0 16 15,18-34-15,36 35 16,-1-35-16,53-1 16,-35-17-16,53-17 15,-53-1-15,17-35 16</inkml:trace>
  <inkml:trace contextRef="#ctx0" brushRef="#br1" timeOffset="408621.8508">7920 7885 0,'-18'0'16,"36"-18"-16,0 18 16,52-35-16,36-1 15,-53 1-15,17 0 16,-34 17-16,-1 1 15,-35-1 1</inkml:trace>
  <inkml:trace contextRef="#ctx0" brushRef="#br1" timeOffset="408797.8742">8043 7585 0,'36'88'15,"-1"18"-15,-35-53 16,18-18-16,-1 18 0,36 17 16,-35-34-16,-1-19 15,36 1 1,-35-18-16</inkml:trace>
  <inkml:trace contextRef="#ctx0" brushRef="#br1" timeOffset="409133.5402">8625 7708 0,'0'-17'16,"-35"34"-1,-18 18-15,18-17 16,17 35-16,18-35 15,0 17-15,18-17 16,0-1-16,-1 1 0,36 0 16,-18-1-16,1-17 0,17 18 15,-53-1-15,17-17 16,-17 18 0,-17 0-16,-54-1 15,53-17-15,-17 18 16,-18-18-16,18 0 15,17 18-15</inkml:trace>
  <inkml:trace contextRef="#ctx0" brushRef="#br1" timeOffset="416578.9762">8714 6950 0,'0'-18'16,"17"18"15,-17-18-16,18 18 1,-18-17 0,0 34 62,0 1-63,18 0 1,-18-1-16,0 1 0,0 35 16,17-35-16,-17-1 0,0 18 15,18-35 1,-18 18-16,17 0 16,1-18-16</inkml:trace>
  <inkml:trace contextRef="#ctx0" brushRef="#br1" timeOffset="425777.7912">30039 13529 0,'18'0'47,"-1"18"-31,36-1-1,0-17 1,0 18-16,106-18 15,-36 0-15,-17 0 0,18 0 16,-19 0-16,54-18 16,-124 18-16,1-17 15</inkml:trace>
  <inkml:trace contextRef="#ctx0" brushRef="#br1" timeOffset="487497.1133">25100 12471 0,'0'17'47,"-17"1"-31,17 35-1,0 0-15,0-18 16,0-17-16,0-1 0,35 19 16,-18-19-16,1 1 15,35 0-15,-18-18 16,53 17-16,-52-17 16,70 0-1,-54-17-15,19 17 0,0-18 16,-18 18-16,88-35 15,-88 35-15,17 0 0,-17-18 16,53 18-16,-36 0 16,36-18-16,-35 18 15,-18 0-15,70-17 16,-70 17-16,35 0 16,-52 0-16,16 17 15,-34-17-15,17 36 16,1-19-16,-1 19 15,-17-1 1,17 0-16,-17-17 16,-1 17-16,-17-17 15,0-1-15,0 1 16,0 0-16,0-1 16,0-34-1,0-1 1,18 0-16,-18-17 15,0 0-15,17 17 16,-17-17-16,0 17 0,18 1 16,0-1-1,-1 18-15,1-18 16,0 18-16,-1 0 16,1 0-16,0 0 15,-1 0-15,18 0 16,-17 0-1,17 0-15,-17 0 0,0 0 16,35 0-16,-36 18 16,18-18-16,18 0 15,-35 18-15,17-18 0,18 0 16,-17 17-16,16-17 16,-16 18-16,34-18 15,-52 17 1,17-17-16,36 18 15,-36-18-15,36 18 16,-36-18-16,53 0 16,-35 0-16,35 0 15,-53 0-15,54 0 16,-54 0-16,53 0 16,-53 0-16,36 0 15,-36 0-15,18 0 16,-18 0-16,1 0 15,-19 0 1,19 0-16,-19 0 16,19 0-16,-19 0 15,1 0-15,-1-18 16,1 18-16,-18-18 16,0 1-1,0-18-15,-18-1 16,18 19-16,-17-1 0,-1-35 15,18 35 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6-26T17:52:13.635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0070C0"/>
    </inkml:brush>
    <inkml:brush xml:id="br2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6068 6050 0,'17'0'16,"-17"-17"-16,36-19 0,-1 1 15,18 0-15,70-71 16,-52 53-16,105-71 16,-87 54-16,-1-1 15,70-34-15,-87 52 16,0 17-16,-36 19 0,0-19 15,-17 19-15,17-1 16,-53 18-16,1 18 16</inkml:trace>
  <inkml:trace contextRef="#ctx0" brushRef="#br0" timeOffset="394.1466">6279 5556 0,'-17'0'31,"-18"36"-15,17-1-16,-53 53 15,36-35-15,-53 53 16,53-53-16,17-18 0,-17 53 16,35-53-16,0-17 15,35 17 1,0-17-16,89-18 15,-71 0-15,35-18 0,-18 1 16,1-19-16,35 1 16,-71 35-16,18 0 15,-35 0-15</inkml:trace>
  <inkml:trace contextRef="#ctx0" brushRef="#br0" timeOffset="1206.1099">9578 8678 0,'18'-17'15,"34"-1"-15,1-17 16,71-36 0,70-52-16,-88 70 15,88-71-15,-88 71 16,-18 1-16,18-37 16,-53 72-16,-36-1 0,-52 18 31</inkml:trace>
  <inkml:trace contextRef="#ctx0" brushRef="#br0" timeOffset="1585.2051">9878 8096 0,'-18'0'16,"1"18"-1,-1 17-15,0 0 0,-35 54 16,18-36-1,0-1-15,-36 72 16,54-71-16,-1 0 0,36 17 16,17-17-1,0-35-15,0-18 0,18 0 16,53-18-16,-35 1 16,-18-1-16,0 0 0,-1 1 15,1-1 1,-17 18-16,-19 0 0,1 0 0</inkml:trace>
  <inkml:trace contextRef="#ctx0" brushRef="#br0" timeOffset="20636.9128">8784 11659 0,'-17'0'0,"17"18"16,-18-18-16,36-18 62,34 1-46,-16-19-16,52-17 16,-18 18-16,72-53 15,-54 35-15,88-35 16,-105 35-16,70-18 15,-106 54 1,36-18-16,-54 17 16</inkml:trace>
  <inkml:trace contextRef="#ctx0" brushRef="#br0" timeOffset="21114.4468">8767 11324 0,'52'-35'15,"-16"0"1,-36 52-1,-18 19 1,0-1-16,-52 71 16,35-53-16,-18 52 15,17-52-15,1 36 16,35-54-16,35 18 16,1-36-16,-1-17 15,88 0 1,19-17-16,-90-1 15,19 0-15,-36 1 0,36-1 16,-53 18-16</inkml:trace>
  <inkml:trace contextRef="#ctx0" brushRef="#br0" timeOffset="41954.867">2046 11765 0,'-18'0'15,"18"18"1,0-1 15,-17-17-15,17 18-16,-18-18 15,18 18-15,-35-18 16,17 0-16,-52 0 16,34-18-16,1 0 0,-53-52 15,53 35 1,-53-71-16,35-35 15,17 52-15,19 19 16,-36-124-16,53 88 16,-18 18-16,36-194 15,35 105 1,-36 89-16,36-71 16,-17 89-16,-1 17 15,35-53-15,-52 53 16,53 0-1,-36 18-15,35 0 0,-34 17 16,52-35 0,-53 35-16,53-17 15,-35 35-15,0-18 16,-53 1-16,18 17 16,-36 17-1,1-17 1</inkml:trace>
  <inkml:trace contextRef="#ctx0" brushRef="#br0" timeOffset="42226.5665">1993 9490 0,'-17'-18'15,"52"0"16,-18 1-31,19 17 0,52-18 16,-35 18 0,0 0-16,35 35 15,-53 1-15,1-1 0,-1 18 16,-35 0-16,0-18 16,-18 53-1,-17-52-15,17-1 0,-17 18 16,17-18-16,18 0 15</inkml:trace>
  <inkml:trace contextRef="#ctx0" brushRef="#br0" timeOffset="104195.6183">4445 13458 0,'0'0'0,"0"-17"15,0-1 1,0 36 15,0-1-15,0 1-16,0 53 15,0-36-15,0 18 0,0 0 16,0 17-16,0 54 16,0-36-16,0-17 0,18 34 15,-18 107 1,0-88-16,0-1 0,0 265 15,0-176 1,0-106-16,17 88 16,-17-124-16,18 1 15,0 70 1,-1-88-16,1 17 16,-1-52-16,1 0 15,-18-1-15,18-34 16</inkml:trace>
  <inkml:trace contextRef="#ctx0" brushRef="#br0" timeOffset="105184.6059">1834 15910 0,'-17'0'16,"17"18"-16,17-18 16,1 0-1,0 0 1,17 18-16,-17-18 15,35 0-15,-18 0 16,53 0 0,-35 0-16,18 0 0,70 0 15,-71 0-15,18 0 16,89 17-16,-89-17 16,0 0-16,124 0 15,-106 0-15,141 0 16,-142-17-16,19 17 15,-1-18-15,-17 0 0,124 1 16,-107 17-16,89 0 16,-107 0-16,107 0 15,-106 0-15,70 17 16,-87-17-16,87 0 16,-88 0-16,89 18 15,-89-18-15,88 0 16,-105 0-1,70 0-15,-71 0 16,54 0-16,-54 0 16,19 0-16,-54 0 15,18 0 1,-71 0 0,-35 0-1</inkml:trace>
  <inkml:trace contextRef="#ctx0" brushRef="#br1" timeOffset="113536.4497">1976 15752 0,'0'17'32,"0"1"-1,17-18-15,1 0-1,-1 0 1,1 0-1,17 17-15,-17-17 16,35 0-16,-35 0 16,35 0-16,-36 0 15,36 18 1,-18-18-16,18 0 16,-17 0-16,34 0 15,-35 0-15,36 0 16,-36-18-16,36 18 15,-36 0-15,18 0 16,-18 0-16,18 0 16,-18 0-16,36 0 15,-36 0-15,1 0 16,34-17-16,-35 17 16,1-18-16,-1 18 15,0 0-15,0-17 0,1 17 16,17-18-16,-18 18 15,0 0-15,18-18 16,-18 18-16,-17 0 0,53-17 16,-54 17-1,19-18-15,34 0 16,-35 18-16,36-35 16,-36 17-16,0 1 0,-17 17 15,17-18-15,18 1 16,-17-1-16,-19 0 0,19 1 15,-19-1-15,36-17 16,-18 17-16,-17-17 16,35-1-16,-35 1 15,-1 18-15,-17-1 0,35-17 16,-35 17-16,18-17 16,0 17-16,-1-17 15,1 17-15,17-35 16,-17 18-16,17 17 15,0-35-15,-17 18 16,17 18-16,1-36 16,-19 35-16,1-17 0,0 17 15,-1-35 1,1 35-16,0-34 16,-1 34-16,1 0 0,-1-35 15,1 18 1,0 35-16,-1-18 15,1 1-15,0-18 16,-1 17-16,1 0 0,0 1 16,-1-1-16,18-17 15,-17 17-15,0 0 16,-1 1-16,1 17 0,0-18 16,-1 18-16,1-17 15,17-1 1,-17 0-16,-1 1 0,1 17 15,0-18-15,-1 0 16,1 18-16,17-17 0,-17-1 16,17 0-1,1 18-15,-1-17 16,0-1-16,0 0 0,18 1 16,-17-1-1,-19 1-15,18 17 0,-17-18 16,0 18-16,-1 0 0,19 0 15,-19 0 1,1 0-16,35-18 16,-36 18-16,1 0 15,35-17-15,-35 17 16,-1 0-16,54-18 16,-36 18-16,0 0 15,36 0-15,-18 0 16,35-18-16,-53 18 15,36-17-15,-36-1 16,0 18 0,-17-18-16,0 18 15,-36 0 1,-17 0-16</inkml:trace>
  <inkml:trace contextRef="#ctx0" brushRef="#br0" timeOffset="121708.1315">10442 13335 0,'0'-18'32,"0"1"-17,0 34 95,0 19-95,0-19 1,18 36-16,-18-18 15,0 18-15,0-17 16,18 52 0,-18-53-16,0 53 15,0-35-15,0 0 0,-18 53 16,18 0 0,0-53-16,0 53 15,0-53-15,0 70 16,0-70-16,0 53 15,0-53-15,0 52 16,0-52-16,0 36 16,0-36-16,-18 35 15,18-35-15,0 35 16,0-53-16,0 18 16,0-18-16,18 1 15,-18 52-15,0-53 16,18 0-16,-1 54 15,-17-54-15,18 18 0,-18 35 16,0-53 0,17 18-16,-17 0 0,0-35 15,0-1-15,0 1 16,18 0-16,0-18 31,-18-18-31,0 0 16</inkml:trace>
  <inkml:trace contextRef="#ctx0" brushRef="#br0" timeOffset="122991.2622">8378 16069 0,'18'0'62,"17"0"-46,-17 0-16,17 0 15,1 0 1,-1 0-16,-17 0 0,52 0 16,-35-18-16,18 18 15,-17 0-15,52-17 16,-35 17-16,0 0 0,88 0 15,-35 0 1,17 0 0,-70 0-16,70 0 15,1-18 1,-54 18-16,-17 0 0,18 0 16,-18 0-16,70-18 15,-52 18-15,35-17 16,-36 17-16,36-18 15,-35 1-15,34-1 16,-34 18-16,52-18 16,-52 18-16,0-17 15,70 17 1,-88 0-16,17 0 0,1 17 16,52 1-16,-70 0 15,18-18-15,52 17 16,-70 1-16,18-18 0,52 0 15,-70 0 1,18-18-16,-19 18 0,37-17 16,-36-1-16,17 0 15,-17 18 1,-35-17-16,-1 17 16,-17 17-1,18-17 1,-18 18-16,18-18 0,-18 18 15,17-18-15,-17-18 16</inkml:trace>
  <inkml:trace contextRef="#ctx0" brushRef="#br1" timeOffset="136060.4561">8484 15946 0,'-17'0'31,"34"0"16,-17 17-31,18-17-16,0 0 15,-1 18 1,1-18 0,0 0-16,-1 0 15,1 0-15,35 0 16,-36 0-16,1-18 15,35 18 1,-18-17-16,18 17 16,0 0-16,-18 0 15,1 0-15,-1 0 16,0 0-16,0 0 0,18 0 16,-17 0-16,17 0 15,-36-18 1,18 18-16,18 0 15,-35 0-15,35 0 16,-35 0-16,34 0 16,-16 0-16,17-18 15,-18 18-15,18-17 16,-18 17-16,18-18 16,-35 18-16,-1 0 15,19 0-15,-19 0 0,19 0 16,-1 0-16,0 0 0,36-18 15,-36 1-15,35-1 16,-34 18 0,17 0-1,-18 0-15,18 0 0,-36 0 16,19 0-16,-1 0 16,-17 0-16,-1 0 0,1 0 15,17 0 1,-17 0-16,17-18 15,-17 18-15,17 0 16,0 0-16,-17 0 16,0 0-16,-18-17 15,17 17-15,-17 17 63,-17-17-48,-1 0-15,0 18 0,1-18 16,-1 18 0,-17-18-16,0 17 15,-18 1-15,17-18 16,-17 18 0,18-18-16,0 17 0,0 1 15,-1-18-15,-17 0 16,36 18-16,-36-18 15,35 0-15,-35 0 16,18 0-16,-18 17 16,35-17-16,-52 18 15,35-18-15,-36 17 16,36-17-16,-53 18 16,52-18-16,1 18 15,-36-18-15,36 0 16,0 0-16,-18 0 15,18 0-15,-1 17 16,-34-17-16,17 0 16,-35 0-16,52 0 15,-16 0-15,-37 0 16,1 0 0,53 0-16,-18 0 15,35 0-15,1 0 16,17-17-1,17 17 1,-17-18 47,18 18-48,0 0 1,-1-18-1,-17 1 126,18 17-125,35 17-1,-36-17-15,72-17 16,-36 17-16,-18-18 16,71 1-16,0 17 15,-54-18-15,1 18 16,0 0-16,71-18 15,-71 18-15,0-17 16,17 17-16,-17 0 0,71 0 16,-89 0-1,18 0-15,35 0 16,-53 17-16,0-17 0,36 18 16,-36-18-16,1 0 15,16 0-15,-16-18 16,-19 18-16,36-17 15,-35 17-15,35-18 16,-35 18-16,34-18 16,-34 18-16,0-17 15,-18-1 1,-18 18 0,0 0-1</inkml:trace>
  <inkml:trace contextRef="#ctx0" brushRef="#br1" timeOffset="137522.1794">10601 15840 0,'0'-18'109,"18"18"-77,-18-18-17,0 1 79,17-1-78,-17 1-1,18-1-15,0 0 0,-1 1 16,-17-1-16,35-35 16,-17 35-16,-18-17 0,18 18 15,17-36 1,-17 35-16,-1-17 0,-17 17 15,36-35-15,-19 18 16,1 17-16,17-35 16,-17 18-16,17-18 15,0 0 1,-17 18-16,35-36 16,-35 36-16,17 0 0,18-36 15,-18 36 1,0 0-16,36-36 0,-36 36 15,-17 0-15,17-1 16,0 1-16,18-36 16,-18 36-16,1 0 0,-1 0 15,18-36-15,-18 36 16,1 0-16,-1-1 0,0 19 16,0-19-16,36-34 15,-36 34-15,0 19 16,1-18-16,-19-1 0,54-17 15,-53 18-15,17 17 16,18-34-16,-18 16 16,0 1-16,18 0 15,-17-1-15,-1 19 0,-18-18 16,19 17-16,-1-17 16,-17 17-16,-1 0 15,1 1-15,0-1 0,-1 0 16,-17 1-16,18-1 15,-18 0 1,17 1 0,1 17-16,0 0 15,-1-18-15</inkml:trace>
  <inkml:trace contextRef="#ctx0" brushRef="#br1" timeOffset="155368.5767">6279 14340 0,'-17'-17'16,"17"-1"0,0 1-1,0 34 48,35 36-63,-17-18 15,17 71 1,0 0-16,-17-53 16,0 0-16,-1-18 0,1 36 15,-1-54-15,1 1 16,0 17-16,-1-35 15,-17-17-15,0-19 16,-17 19 0</inkml:trace>
  <inkml:trace contextRef="#ctx0" brushRef="#br1" timeOffset="155763.7007">6068 14693 0,'-18'18'15,"1"-18"-15,34 0 16,18-18 0,-17-17-1,0 0-15,17-18 16,-35 17-16,0 1 15,18-18-15,-18 18 16,0-36-16,17 54 16,-17-36-1,18 35-15,-18 1 0,18 17 16,-1 17 0,1-17-16,35 36 15,-36-36-15,54 35 16,-53-18-16,34 19 15,-34-36-15,0 17 16,-1-17-16,19 0 16,-19 0-16,-17-17 15</inkml:trace>
  <inkml:trace contextRef="#ctx0" brushRef="#br1" timeOffset="156496.9161">2487 14870 0,'0'-18'16,"0"36"-1,0-1 1,-18 19-16,18-1 16,0 18-16,0 53 15,0-54-15,0 37 16,0-54-16,0 0 16,18 0-16,-18-17 0,0 35 15,0-35 1,0-1-16,18 1 15</inkml:trace>
  <inkml:trace contextRef="#ctx0" brushRef="#br1" timeOffset="156813.4821">2275 15328 0,'18'18'0,"0"17"16,-18-17-1,17 17-15,1-17 0,0 52 16,-1-52-16,-17 17 15,18-17-15,0 17 16,-1-35-16,36 0 16,-18-18-16,-17 1 0,17-18 15,1 17-15,16-53 16,-16 54-16,-19-19 16,19 1-16,-19 35 15</inkml:trace>
  <inkml:trace contextRef="#ctx0" brushRef="#br1" timeOffset="187047.1174">11659 12823 0,'-17'0'16,"17"-17"-1,17 17 1,-17 17 0,18-17-1,-18 18-15,18 35 16,-18 0 0,0 0-16,0 70 15,0-52-15,0-1 0,0 72 16,-18-90-16,18 1 15,0 36 1,0-54-16,0 0 0,0-17 16,0 17-16,18-35 15,-18-18 1,0-17 0</inkml:trace>
  <inkml:trace contextRef="#ctx0" brushRef="#br1" timeOffset="187394.5822">11465 13388 0,'0'18'31,"18"-1"-16,-18 18-15,18 18 16,-1-17-16,1 52 16,-18-35-16,35 17 15,-35-34-15,35 17 16,-17-36-16,0 1 16,-1-1-16,1-17 15,35-35 1,-18 18-16,18-36 15,-18-18-15,-17 36 16,0 0-16,-1-1 16,-17 1-16,0 17 0,0-17 15</inkml:trace>
  <inkml:trace contextRef="#ctx0" brushRef="#br1" timeOffset="188890.4043">11359 12153 0,'0'18'31,"0"35"-15,0-18-16,0 18 0,18 18 15,-18-36 1,0-18-16,18 1 0,-18 0 16,0-36-1,-18-70 1,0 53-16,1-71 16,17 53-16,-18-18 15,18 18-15,18 0 0,-1-17 16,1 52-16,17-17 15,-17 35-15,17 35 16,-35-17-16,0 52 16,0-34-16,-17 17 15,-19-18-15,1 35 16,17-34-16,1-19 16,-1 19-16,18-19 0,0 19 15,0-1-15,18-17 16,-1-1-16,1 1 0,0-18 15,17 17-15,-17-17 0,17 0 16,-17 0 0,-1-17-1</inkml:trace>
  <inkml:trace contextRef="#ctx0" brushRef="#br1" timeOffset="189242.3325">11642 12365 0,'0'-18'15,"0"1"1,17-1 0,-17 0-1,0 1-15,-17 17 31,-1 0-15,0 0-16,-17 17 16,17-17-16,1 36 15,17-19-15,0 36 16,17-35-16,36 17 16,-17-17-16,34-18 15,-34 0-15,16 0 16,-34 0-16,0 0 15,-18-18 1</inkml:trace>
  <inkml:trace contextRef="#ctx0" brushRef="#br1" timeOffset="189597.055">11924 11942 0,'0'17'16,"0"36"-1,0-18-15,0 1 16,0-1-16,0 35 16,18-34-16,-1 34 15,1-52-15,-1 0 16,1-1-16,17 1 16,18-18-16,-35 0 15,17 0-15,-17 0 16</inkml:trace>
  <inkml:trace contextRef="#ctx0" brushRef="#br1" timeOffset="190021.6009">12277 12012 0,'0'18'15,"0"35"1,0-18-16,0 18 16,17 35-16,1-53 15,17 18-15,-17-17 16,35-19-16,-18-17 15,18-17 1,-35-19-16,17-17 16,-17 18-16,-18-18 0,0-17 15,0-19 1,0 72-16,-18-19 0,0 19 16,18 34-1,0 54 1,0-36-16,0 71 15,18-71-15,0 1 16,-1 52-16,-17-70 16,18 52-16,-36-52 15,1-1-15</inkml:trace>
  <inkml:trace contextRef="#ctx0" brushRef="#br1" timeOffset="190878.0371">11359 12435 0,'0'-17'31,"0"-1"-15,0 1 15,-17 17-15,17 35-1,0-18 1,0 1-16,-18 35 15,18-35-15,0 17 0,0-17 16,0-1-16,0 1 16,0-1-16,18-17 15,-18-17 17,17-18-32,-17 17 15,0 0-15,0-17 16,0 17-16,0 1 15,0-1-15,0 0 16,18 18 31,0 18-31,-1 0-16,1-1 15,17 19 1,1-19-16,-1 1 15,-18 0-15,19-1 16,-19 1-16,1-18 16</inkml:trace>
  <inkml:trace contextRef="#ctx0" brushRef="#br1" timeOffset="195515.9368">11659 12347 0,'-17'0'203,"-1"18"-187,0-18-1</inkml:trace>
  <inkml:trace contextRef="#ctx0" brushRef="#br1" timeOffset="226212.8803">9437 16545 0,'0'-17'15,"17"17"1,-17 35 0,18 18-1,-18-18-15,18 36 0,-1 70 16,-17-71-16,36 54 16,-19-71-16,19 17 15,-19-52-15,1 0 16,-1-18-16</inkml:trace>
  <inkml:trace contextRef="#ctx0" brushRef="#br1" timeOffset="226563.08">9102 16933 0,'17'0'0,"1"-17"16,17-1-16,1-17 0,-1 0 16,53-71-16,-53 53 15,1 0-15,34-53 16,-52 71-16,-1-18 15,1-18-15,0 54 16,-18-1-16,17 18 16,1 18-16,0 17 15,17 35-15,0-34 16,18 52 0,-18-53-16,36 36 15,-36-54-15</inkml:trace>
  <inkml:trace contextRef="#ctx0" brushRef="#br1" timeOffset="235584.2805">5327 12700 0,'-18'-18'15,"1"1"-15,-1-19 16,0 36-16,1-17 0,-36 17 16,18 17-1,17-17-15,-35 53 0,35-17 16,18-19-16,0 54 16,0-54-16,36 19 15,17 17-15,-1-36 16,-16 1-16,34 35 15,-34-35-15,-1-1 16,-17 1-16,-18-1 16,-18 1-16,-35 0 15,18-1-15,-18 1 16,17-18-16,1 0 16,35-18-16,-17 1 15,17-1 1,17 0-1</inkml:trace>
  <inkml:trace contextRef="#ctx0" brushRef="#br1" timeOffset="235699.926">5398 13070 0,'17'18'0,"-17"17"16,18 1-1,-1-19-15,1 1 16</inkml:trace>
  <inkml:trace contextRef="#ctx0" brushRef="#br1" timeOffset="236206.6554">5733 12982 0,'-18'0'0,"-17"0"15,17 18 1,0 0-16,18 17 15,0-18 1,0 1-16,18-18 0,17 18 16,-17-18-16,35 0 15,-35-18-15,-1 18 16,1-35 0,-1 35-16,-17 17 15,0 19 1,0-1-1,18 18-15,-18-35 16,18 17-16,-18-18 16,-18 1-1,18 0-15,-35-1 16,0-17-16,-1 0 16,19 0-16,-1 0 15,0-17-15,1-1 0,17 0 16,0 1-16,0-1 0</inkml:trace>
  <inkml:trace contextRef="#ctx0" brushRef="#br1" timeOffset="236628.8575">5962 13018 0,'0'52'16,"0"-34"-16,18 17 15,-18-17-15,0-36 32,0-17-17,0 17 1,0-17-16,0 18 0,0-1 16,17 0-16,1 18 15,0 0-15,-1 18 16,-17 0-1,0-1-15,18 1 16,-18-1 0,0-34-1,17-1 1,-17 1-16,18-1 16,0 18-1,-1 0-15,1 0 16,0 18-16,-18-1 15,17 1-15,-17-1 16,18-17-16,-18 18 16,0 0-16</inkml:trace>
  <inkml:trace contextRef="#ctx0" brushRef="#br1" timeOffset="236869.6161">6297 13053 0,'0'17'16,"18"1"-1,-1-18-15,1 0 16,0 0-16,-1 0 0,1 0 16,-18-18-1,0 1-15,-18-1 16,1 18-16,-1-17 15,0 17-15</inkml:trace>
  <inkml:trace contextRef="#ctx0" brushRef="#br1" timeOffset="237017.2742">6509 13018 0,'0'17'0,"0"1"16,0-1 0,17-17-16,1 0 0,0 0 15</inkml:trace>
  <inkml:trace contextRef="#ctx0" brushRef="#br1" timeOffset="237301.9783">6738 12894 0,'0'-53'15,"-18"0"-15,1 36 16,-1-19-16,1 36 15,-1 18 1,18 0-16,18 87 16,-1-69-16,18 34 15,1-34-15,17 16 16,-18-34-16,0-18 16,-17 18-1</inkml:trace>
  <inkml:trace contextRef="#ctx0" brushRef="#br1" timeOffset="237909.0775">7779 14217 0,'0'18'0,"17"-1"15,72 1 1,-36-18-16,88 0 15,35-18 1,-88 18-16,71-17 16,-106-1-16,70 0 15,-87 18-15,17-17 16,-36 17-16</inkml:trace>
  <inkml:trace contextRef="#ctx0" brushRef="#br1" timeOffset="238141.2197">8520 13970 0,'17'0'16,"36"18"-1,0-1-15,18 1 0,-1-18 16,1 18-16,70-1 16,-71 18-16,-34-17 15,-1 53-15,-35-36 16,-18 0-16,-52 36 15,17-18-15,-18-18 0,-35 36 16,54-54 0,16 1-16,-17 17 15,36-35-15</inkml:trace>
  <inkml:trace contextRef="#ctx0" brushRef="#br1" timeOffset="270703.5097">3422 9843 0,'-18'17'15,"1"-17"-15,-1 0 16,36 0 15,-1 0-15,1 0-16,17 18 16,-17-18-16,52 0 15,-34 0-15,17 0 16,0 0-16,-1 0 0,72 0 15,-36 0-15,0 0 16,124 0-16,-89 0 16,19-18-16,193 1 15,-141 17-15,0-18 0,0 18 16,17-18-16,1 18 16,194-17-16,-212 17 15,0 0-15,176-18 16,-193 18-16,-1 0 15,18-18-15,194 18 0,-194-17 16,0 17-16,159-18 16,-53 18-1,-177 0-15,-17 0 0,-35 0 16,-1 0-16,-17 0 16,-35 0-16,-1 0 15,-34 0-15,-36 0 16</inkml:trace>
  <inkml:trace contextRef="#ctx0" brushRef="#br1" timeOffset="336151.2618">24448 9190 0,'0'-18'16,"0"1"-16,-18-1 15,18 0-15,0-17 16,0 17-16,0 1 15,18-1 1,-18 0-16,35 1 16,-18-1-16,36-35 15,-17 36-15,-1-1 16,53-17 0,-53 17-16,1 0 0,69-17 15,-52 18-15,18-1 16,35 0-16,-36 18 15,36 0-15,-53 0 16,53 18 0,-36 0-16,54-1 15,-71 1-15,70 17 16,-70 0-16,0-17 0,35 35 16,-52-18-16,-1 0 15,35 18-15,-34-17 16,-1-19-16,36 54 15,-18-36-15,17 18 16,-35-18-16,36 36 16,-53-18-16,34 17 15,-16-17-15,17 35 16,-36-35-16,19 53 16,-1-53-1,0 53-15,-17-35 16,-18-19-16,17 72 15,1-18-15,-18-36 16,0-17-16,0 53 16,0-35-16,0-18 15,0-18-15,-35 71 16,35-53-16,-53 52 16,35-69-16,1 17 0,-36 17 15,-18 18 1,36-52-16,17-1 15,-17 0-15,-53 18 16,52-35-16,-34 35 16,35-36-16,-1 1 0,-34 17 15,34-17-15,-52 17 16,53-17-16,-53 17 16,35-17-1,-106 35 1,36-18-16,52-17 15,1-1-15,-72 18 16,72-17-16,-1 0 16,1-18-16,-18 17 0,17-17 15,-88 0-15,71 0 16,18 0-16,-19 0 0,19-17 16,-71-1-1,70 0-15,18 1 0,-53-18 16,53-1-16,-17-17 15,35 18-15,-1 0 16,1-36-16,17 36 16,18-53-16,0 0 15,0 52-15,0 1 16,36-53 0,-19 35-16,1 18 15,0 17-15,-1 0 16,-17 1-16,18-1 15,-36 18 17,1 0-17,-1 0 1</inkml:trace>
  <inkml:trace contextRef="#ctx0" brushRef="#br1" timeOffset="336491.8375">23513 11060 0,'0'-18'0,"17"0"16,36-35-16,-35 36 15,52-36-15,-34 18 16,17-1 0,-36 19-16,36-19 15,-35 36-15,-1-17 16,1 34-16,17 19 16,-17-19-16,0 71 15,-1-52-15,36 52 16,-35-53-16,35 1 15,-18-19-15,18 18 16,-35-35-16</inkml:trace>
  <inkml:trace contextRef="#ctx0" brushRef="#br1" timeOffset="357835.1113">23213 15275 0,'0'18'31,"17"35"-15,1-18-16,0 18 15,-18 53 1,17-36-16,-17-17 0,0 0 16,18 35-16,-18-52 15,18-19-15,-1 1 0,1-18 16,0-18-16</inkml:trace>
  <inkml:trace contextRef="#ctx0" brushRef="#br1" timeOffset="358113.9537">23530 15399 0,'0'35'15,"0"0"-15,0 18 16,18 35-1,0-52-15,17 52 16,-18-70-16,19-1 16,-1 1-16,36-36 0,-54 1 15,36-36-15,-35 17 16,-18-34 0,-18 17-16,-17 0 15,0 18-15,-36-1 16,36 36-16,-1 0 15,19 18-15,34 17 16,1 1-16</inkml:trace>
  <inkml:trace contextRef="#ctx0" brushRef="#br1" timeOffset="358864.445">24836 15522 0,'0'18'0,"0"52"16,0-34-16,-18 34 15,18-34-15,0-19 0,0 18 16,0-52 15,0-36-31,0 18 16,0-1-16,0 19 0,-18-19 15,36 1 1,0 35-16,-1 0 0,1 0 16,-1 0-16,19 53 15,-19-35-15,1 17 0,-18-17 16,18 17-16,-1-17 16,-17-1-16,18-17 31,-18-35-31,18 17 15,-1-35-15,1 36 16,-18-1-16,18 0 0,-1 18 31,-17 36-15,18-19-16,-18 1 0,17 17 16,-17 1-1,18-36-15,-18 17 0,18-17 16,-1 0-1,-17-35 1,18 17-16</inkml:trace>
  <inkml:trace contextRef="#ctx0" brushRef="#br1" timeOffset="358981.5477">25329 15628 0,'18'35'15,"0"-17"1,-1-18-1,1 0 1,0-18-16</inkml:trace>
  <inkml:trace contextRef="#ctx0" brushRef="#br1" timeOffset="359082.0108">25382 15416 0,'53'-17'16,"-35"17"-16</inkml:trace>
  <inkml:trace contextRef="#ctx0" brushRef="#br1" timeOffset="359305.7304">25541 15804 0,'18'0'15,"17"-35"1,0 18-16,-17-19 15,53-17-15,-54 36 16,18-19-16,-17 36 16,0 36-1,-18-19-15,17 54 16,-17-1 0,0-34-16,18-19 15</inkml:trace>
  <inkml:trace contextRef="#ctx0" brushRef="#br1" timeOffset="360293.6296">23636 16245 0,'18'0'31,"-18"53"-16,17-35-15,1 17 16,-18 1-16,35 34 16,-35-35-16,18 1 15,17 17-15,-17-18 16,35 0-16,-36-17 16</inkml:trace>
  <inkml:trace contextRef="#ctx0" brushRef="#br1" timeOffset="360849.9363">25030 16404 0,'-36'-17'16,"-17"17"-16,36 0 15,-36 17-15,35 18 16,1-17-16,-1 17 0,18-17 16,0 0-16,18 35 15,-1-36-15,1-17 0,17 0 16,0 0-16,36-17 16,-53-1-16,35-53 15,-53 36-15,17 0 16,-17-53-16,0 52 15,-17-52 1,17 53-16,-18-18 0,0 35 16,1 1-16,-1-1 15,0 36-15,18-1 16,0 36 0,0 35-16,36 1 15,-1-54-15,35 35 16,1-34-1,-36-36-15,1 17 0</inkml:trace>
  <inkml:trace contextRef="#ctx0" brushRef="#br1" timeOffset="361500.1739">25435 16298 0,'-35'18'16,"17"0"-16,-17 17 15,35 0 1,0-17-16,18 17 16,-1-17-16,1-1 0,53-17 15,-54 0-15,18 0 16,18-17-16,-35-1 16,0 0-16,-18-17 0,17 18 15,-34-19 1,17 1-16,-18 17 0,0 18 15,1-17-15,-1 17 16,0 17-16,18 1 0,-17 0 16,17-1-16,17 36 15,1-35-15,0-1 0,-1 1 16,19 0-16,17-1 16,-36-17-1,1 0-15,17 0 0,-35-17 16,18-1-16,-1 0 15,-17-17 1,0 18-16,0-1 16,0 0-16,0 36 15,18 0 1,0-1-16,-18 1 0,35 35 16,-17-36-1,-1 1-15,1 0 0,0-1 0,-1 1 16,1 35-1,-1-36-15,-17 19 0,0-1 16,-17-17-16,-18 52 16,17-34-16,-17-1 0,17-18 15,0-17-15,-35 18 16,36-36-16,-1-17 16,18-35-1,18 34-15,-1-17 0,19 18 16,105-106-1,-88 106-15,0-1 0,52 1 16,-69 18 0,-19-1-16</inkml:trace>
  <inkml:trace contextRef="#ctx0" brushRef="#br1" timeOffset="365078.5735">23424 17339 0,'18'0'15,"-18"18"1,0-1-16,18 54 16,-1-18-16,-17 0 15,18 53-15,0-54 16,-18-16-16,35 17 16,-35-36-16,18 1 0,-18 0 15,0-36 1</inkml:trace>
  <inkml:trace contextRef="#ctx0" brushRef="#br1" timeOffset="365994.6786">24412 17498 0,'18'106'15,"-18"-53"-15,18 17 0,-1-35 16,-17 1-16,0-19 0,18 1 16,-18-36-1,0-35 1,0 0-16,0-35 16,0 53-16,17-53 15,1 70-15,0 1 16,-1 17-1,1 0-15,0 35 16,-1 18-16,-17-18 16,18 18-16,-18-35 15,0-1-15,0 1 0,18-1 16,-1-17 0,1-35-16,-1 35 15,-17-17-15,18-1 16,0 0-16,-18 1 0,17-1 15,1 18 1,-18 18 0,18-1-1,-18 1-15,0 0 16,17-1-16,1 1 16,-18-1-16,35 1 15,-17-18-15,17-18 16,-17 1-16,-1 17 15,-17-18 1,0 1 47,0-1-48,-17 0 1,-1 1-16,0-1 15,1 0 1</inkml:trace>
  <inkml:trace contextRef="#ctx0" brushRef="#br1" timeOffset="366305.5456">25100 17604 0,'-17'35'16,"-1"0"-16,36 0 15,-18-17-15,17 0 16,1-18 0,-1 0-16,1-18 15,-18 0-15,35-34 16,-35 34-16,36-35 15,-36 35-15,35-17 16,-17 53-16,-18 17 16,17-17-1,-17 17-15,0-17 0,18 17 16,-1-18-16,1 1 16,-18 0-16</inkml:trace>
  <inkml:trace contextRef="#ctx0" brushRef="#br1" timeOffset="366473.1347">25382 17568 0,'18'0'0,"0"-17"16,70-19-1,-53 19-15,18-1 16,-35 18-16,-1-17 15</inkml:trace>
  <inkml:trace contextRef="#ctx0" brushRef="#br1" timeOffset="366632.7501">25523 17374 0,'18'36'16,"0"-1"-16,-1 53 15,-17-53-15,18 54 16,-18-54-16,0 0 16,18 0-16</inkml:trace>
  <inkml:trace contextRef="#ctx0" brushRef="#br1" timeOffset="366966.9888">25718 17339 0,'0'88'16,"17"0"-16,-17-17 0,0 17 15,0-35 1,0 0-16,18-35 15,-18-1-15,17-17 16,1-35 0,-18 17-16,18 1 0,-1-36 15,1 35-15,0 1 0,35 17 16,-36 17 0,1-17-16,17 53 15,-17-35-15,17 35 16,-35-36-16,18 19 15</inkml:trace>
  <inkml:trace contextRef="#ctx0" brushRef="#br1" timeOffset="370614.9796">25770 16298 0,'18'-17'16,"0"17"77,-18 17-30,0 1-48,17 17-15,-17-17 16,0 0-16,0-1 16,18 1-16,-18-1 15,18 1-15,-18 0 16,17-18-16,1 0 16,0 0-16,-1 0 15,1-18 1,-1 0 15,1-17-31,-18 18 16,0-19-1,18 19-15,-18-19 16,0 19-16,0-1 0,-18 0 16,18 36 46,0 0-46,-18-1-16,18 1 0,0 0 15,0 35 1,-17-18-16,17 0 0,0 36 16,0-54-1,-18 19-15,1 34 0,-1-52 16,-17 52-16,17-52 15,0 35 1,1-35-16,17-1 16</inkml:trace>
  <inkml:trace contextRef="#ctx0" brushRef="#br1" timeOffset="371643.8159">26599 15628 0,'-17'0'15,"17"-18"1,17 18 15,19-17-15,-1 17-16,36-18 15,-19 1-15,54-19 16,-53 19-16,35-1 16,-52 0-16,-1 18 15</inkml:trace>
  <inkml:trace contextRef="#ctx0" brushRef="#br1" timeOffset="371921.8462">26758 15399 0,'-17'0'16,"-1"35"-1,0-17-15,-35 35 0,18-36 16,0 36-1,17-35-15,1-1 16,17 1-16,17 0 16,1-1-16,52 1 15,-34-18-15,52 0 16,-53 18-16,-17-18 16,-1 0-16</inkml:trace>
  <inkml:trace contextRef="#ctx0" brushRef="#br1" timeOffset="372305.7365">26776 16334 0,'17'0'16,"36"-18"0,36 18-16,-36-18 15,-1 18-15,37 0 16,-54 0-16,0 0 0,-17 0 16</inkml:trace>
  <inkml:trace contextRef="#ctx0" brushRef="#br1" timeOffset="372567.156">26882 16157 0,'-18'0'15,"-17"18"1,-18 17-16,35-17 16,1 35-1,17-36-15,17 19 0,18-19 16,36 19-16,-18-36 16,-18 17-16,18-17 15,-18 0-15,-17 0 16</inkml:trace>
  <inkml:trace contextRef="#ctx0" brushRef="#br2" timeOffset="412118.6054">3175 8308 0,'0'-18'0,"0"36"47,18 0-32,-18-1-15,0 18 0,17 36 16,-17-18-16,0 18 16,0-19-16,18 107 15,-18-88-15,0-1 0,0 71 16,0-70-16,-18 0 16,18 70-1,0-88-15,0 17 0,0 1 16,0-18-16,0 52 15,0-69-15,0-1 0,18 0 16,-18 1-16,18-19 0,17 1 16,-18-18-16,1 0 15,0 0-15,17 0 16,-17 0 0,17 0-1,-17 0-15,-1 0 0,1 0 0,35-18 16,-36 18-1,19 0-15,-1-17 0,0 17 16,18-18-16,35 0 16,-35 18-16,0 0 0,0 0 15,71 0-15,-54 0 16,89-17-16,-71 17 16,-17 0-16,17 0 0,0 0 15,88 17 1,-70-17-16,-18 0 0,1 0 15,16 0-15,90 18 16,-90-18-16,1 0 0,0 0 16,17 0-16,-17 0 0,106 0 15,-106-18 1,123 18-16,-123 0 16,123 0-16,-123 18 15,106-18-15,-106 0 16,-1 0-16,107-18 15,-106 18-15,0 0 0,105-17 16,-122 17 0,16-18-16,72 18 15,-89 0-15,18-18 0,-18 18 16,88 0-16,-87-17 16,69 17-1,-87 0-15,0 0 0,-19 0 16,1 0-16,53 0 15,-71 0-15,1 0 0,-1 0 16,0 0-16,1 17 16,-19-17-16,1 0 15,-18 18-15,0 0 16,-18-18 15,18-18 0,0 0-15,0-35 0,0 36-1,0-1-15,0 0 0,0 1 16,0-18-16,0-18 16,0 17-16,0-17 15,0 18-15,0-71 16,18 53-16,-18 18 0,0-18 15,0 0-15,17-35 16,-17 53-16,0 0 0,0-18 16,0 17-16,0-17 0,0-35 15,0 53 1,0-53-16,-17 35 16,17-18-16,0 36 15,0-18-15,0 35 16,0-17-1,0 18-15,-18-1 16,18 0 0,-17 1-16,-1-1 15,0 18 1,18-18 0,-17 18-16,-19 0 15,1 0-15,17 0 0,-17 0 16,-53 0-16,-18 0 15,36 0-15,-1 0 16,0-17-16,-140 17 16,105 0-16,0 0 15,-35 17-15,18-17 0,-160 18 16,142-18-16,-18 0 16,-140 0-16,158 0 15,-177 0 1,159-18-16,-158 1 15,158 17-15,-158-18 16,175 18-16,-175-18 16,158 18-16,-158 0 15,176 0-15,-142 18 16,142-18-16,-141 0 16,159 18-16,-1-18 15,-123 17-15,18 19 16,123-36-16,0 17 15,18-17-15,17 0 0,-17 0 16,53-17-16</inkml:trace>
  <inkml:trace contextRef="#ctx0" brushRef="#br2" timeOffset="419009.1144">16104 12841 0,'18'0'46,"-18"-18"-46,0 36 16,18 0 0,-18 17-16,0-17 0,0 88 15,0-71-15,0 106 16,0-88 0,0 17-16,0 1 0,17 88 15,-17-89-15,0 1 16,18 88-16,-18-89 15,0 54-15,0-54 16,0 36 0,-18-53-16,18 35 15,0-35-15,0 0 16,0-35-16,18 17 16,-18-18-16,18-17 15,-1 0-15,1 0 16,-1 0-1,1 0-15,0 0 0,17 0 16,-17 0-16,52 0 16,-17 0-16,-18 0 0,71 0 15,-53 0-15,18 0 16,-1 0-16,71 0 16,-70 0-16,17 18 15,71-18-15,-71 0 16,0 0-16,-17 0 0,123 0 15,-106 0-15,71 0 16,-89 0 0,1 0-16,70 18 15,-70-18-15,-1 0 0,89 0 16,53-18 0,-107 0-16,1 1 0,-18 17 15,89-18 1,-89 1-16,71 17 15,-71-18-15,0 18 0,106 0 16,-106 0-16,106 0 16,-105 0-16,87 0 15,-106 0-15,54 18 16,-71-18 0,0 17-16,0-17 0,53 35 15,-54-17-15,19 0 16,52-1-16,-70-17 15,71 18-15,-71-18 16,35 0 0,-35 0-16,35 0 15,-53 0-15,36 0 16,-53 0-16,-1 0 0,1 0 16,-18-18-1,0 1 1,0-1-1,17 0-15,-17-17 16,0 18-16,18-19 0,-18-34 16,18 17-16,-18 0 15,35-53 1,-35 71-16,18-18 0,-18-71 16,17 71-16,-17 1 15,0-19-15,18 0 0,-18-70 16,0 71-1,18-1-15,-18-70 0,0 71 16,17-54 0,-17 71-16,0 0 15,0 18-15,0 17 16,0 1-16,0-1 16,0 36 30,-35-18-46,17 17 16,1 1-16,-54 0 16,36-1-16,0 1 15,-54 0-15,36-18 0,-17 0 16,-54 17 0,54-17-16,-18 0 0,-89 0 15,71 0 1,-17 0-16,-124 0 0,124 0 15,-19 0-15,1 0 16,-141 0-16,123 0 16,1 0-16,-19-17 0,18 17 15,-193 0-15,158-18 16,17 18-16,-34 0 0,17 0 16,-247 18-1,229-1-15,-194 1 16,230-1-16,-1-17 0,-140 18 15,194-18-15,-1 0 16,-70-18-16,106 18 16,35 0-16,0 0 15</inkml:trace>
  <inkml:trace contextRef="#ctx0" brushRef="#br2" timeOffset="593853.2196">3104 11218 0,'0'0'0,"0"-17"32,18 17 15,-18 17-32,18 19-15,-18 17 16,0-18-16,0 18 15,0 0-15,17 88 16,-17-71-16,0 71 16,0-70-16,18 52 15,-18-70-15,18 0 16,-1 53-16,-17-53 16,18 0-16,0 18 15,-1-36-15,-17-18 0,18 1 16,-18 0-16,17-18 15,-17-18-15</inkml:trace>
  <inkml:trace contextRef="#ctx0" brushRef="#br2" timeOffset="595021.7204">3175 11324 0,'-18'0'15,"18"18"-15,18-18 32,0 0-17,-1 0-15,19 0 16,-19 0-16,1 0 15,17 0-15,0 0 16,-17 0-16,35 0 16,-18 17-16,1-17 0,34 0 15,-17 0 1,-18 0-16,18 0 0,35 0 16,-35-17-16,71 17 15,-71 0-15,0 0 16,70 0-1,-70 0-15,18 0 0,70 0 16,-88-18-16,17 18 16,54 0-16,-54 0 15,54-17-15,-54 17 16,71 0-16,-70 0 16,88 0-1,-89 0-15,89 0 16,-18 0-16,0 17 15,18-17 1,-89 0-16,89 0 16,0 0-1,-89 0-15,125-17 16,-107 17-16,0 0 0,53 0 16,-70-18-16,-1 18 15,1 0-15,52 18 16,-52-18-16,52 0 15,-70 0-15,18 0 16,-18-18-16,17 18 0,36 0 16,-53 0-16,0-18 15,35 18-15,-53 0 16,-17 0-16,17 0 16,-17 0-16,-1 0 0,1 0 31,0 0-31,-18 18 15,17-18-15,1 0 16,0 0 0,-1 0-16,1 0 15</inkml:trace>
  <inkml:trace contextRef="#ctx0" brushRef="#br2" timeOffset="595861.3477">8132 11218 0,'35'0'16,"-35"-17"-16,17 17 16,1 0-16,17 0 15,-17 0-15,17 0 16,-17 0-16,0 0 15,-1 0-15,1 17 16,-1-17 0,1 18-16,-18 0 0,18-18 15,-18 17-15,0 1 16,17 17 0,-17-17-16,18 35 15,-18-36-15,0 19 16,18-1-16,-18 0 0,0 0 0,17 71 15,-17-70 1,0 17-16,0-1 0,0 1 16,0 18-16,0 35 15,18-53-15,-18 35 16,0-35-16,18 0 0,-18 17 16,0-17-16,0-35 15,17 52 1,-17-52-16,0 0 0,-17 17 15,17-17 1,-18-18-16</inkml:trace>
  <inkml:trace contextRef="#ctx0" brushRef="#br2" timeOffset="597093.7631">3246 12577 0,'17'0'16,"1"0"0,-1 0-16,19 0 15,-1 0 1,18 0-16,-35 0 15,70-18-15,-53 18 16,18-18-16,-18 18 0,71-17 16,-53-1-16,53 0 15,-53 18 1,-18-17-16,71 17 16,-71 0-16,36 0 15,-18 0-15,17 17 16,-17-17-16,35 18 15,-35-18-15,53 18 16,-53-18-16,53 0 16,-36 0-16,54 17 15,-71-17-15,88-17 16,-71 17-16,72 0 16,-72 0-16,54 0 15,-72 0 1,90-18-16,-90 18 15,90 0-15,-89 0 16,70 0 0,-52 0-16,-19 0 0,72 0 15,-71 0-15,0 18 16,17-18-16,54 0 16,-54 0-16,54 0 15,-36 0-15,-17 0 0,70 0 16,-18 0-1,-70 0-15,18 0 16,-18 0-16,17 0 0,89-18 16,-71 18-16,106-18 15,-106 1-15,53 17 16,-88 0-16,53 0 16,-53 0-16,18 17 15,-54-17 1,1 0-16,-36 0 15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EC42C2-C708-47EE-8823-472B121DC875}" type="datetimeFigureOut">
              <a:rPr lang="en-US" smtClean="0"/>
              <a:t>9/8/2017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3D1168-EC82-4E69-BA13-A8C0D622B7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1484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pixabay.com</a:t>
            </a:r>
            <a:r>
              <a:rPr lang="en-US" dirty="0"/>
              <a:t>/</a:t>
            </a:r>
            <a:r>
              <a:rPr lang="en-US" dirty="0" err="1"/>
              <a:t>en</a:t>
            </a:r>
            <a:r>
              <a:rPr lang="en-US" dirty="0"/>
              <a:t>/cat-pets-cat-s-eyes-mieze-dear-451377/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FF7683-0E65-D241-9C91-0DD9AC6B81D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630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3DE19-572E-A947-8F49-323E0EB80141}" type="datetimeFigureOut">
              <a:rPr lang="en-US" smtClean="0"/>
              <a:t>9/8/2017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12FDEE-65FE-EB40-A6D9-C8DBBB984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4556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3DE19-572E-A947-8F49-323E0EB80141}" type="datetimeFigureOut">
              <a:rPr lang="en-US" smtClean="0"/>
              <a:t>9/8/2017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12FDEE-65FE-EB40-A6D9-C8DBBB984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9883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3DE19-572E-A947-8F49-323E0EB80141}" type="datetimeFigureOut">
              <a:rPr lang="en-US" smtClean="0"/>
              <a:t>9/8/2017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12FDEE-65FE-EB40-A6D9-C8DBBB984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563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3DE19-572E-A947-8F49-323E0EB80141}" type="datetimeFigureOut">
              <a:rPr lang="en-US" smtClean="0"/>
              <a:t>9/8/2017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12FDEE-65FE-EB40-A6D9-C8DBBB984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5791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3DE19-572E-A947-8F49-323E0EB80141}" type="datetimeFigureOut">
              <a:rPr lang="en-US" smtClean="0"/>
              <a:t>9/8/2017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12FDEE-65FE-EB40-A6D9-C8DBBB984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665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3DE19-572E-A947-8F49-323E0EB80141}" type="datetimeFigureOut">
              <a:rPr lang="en-US" smtClean="0"/>
              <a:t>9/8/2017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12FDEE-65FE-EB40-A6D9-C8DBBB984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4073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3DE19-572E-A947-8F49-323E0EB80141}" type="datetimeFigureOut">
              <a:rPr lang="en-US" smtClean="0"/>
              <a:t>9/8/2017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12FDEE-65FE-EB40-A6D9-C8DBBB984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0295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3DE19-572E-A947-8F49-323E0EB80141}" type="datetimeFigureOut">
              <a:rPr lang="en-US" smtClean="0"/>
              <a:t>9/8/2017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12FDEE-65FE-EB40-A6D9-C8DBBB984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894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3DE19-572E-A947-8F49-323E0EB80141}" type="datetimeFigureOut">
              <a:rPr lang="en-US" smtClean="0"/>
              <a:t>9/8/2017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12FDEE-65FE-EB40-A6D9-C8DBBB984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7611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3DE19-572E-A947-8F49-323E0EB80141}" type="datetimeFigureOut">
              <a:rPr lang="en-US" smtClean="0"/>
              <a:t>9/8/2017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12FDEE-65FE-EB40-A6D9-C8DBBB984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6412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3DE19-572E-A947-8F49-323E0EB80141}" type="datetimeFigureOut">
              <a:rPr lang="en-US" smtClean="0"/>
              <a:t>9/8/2017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12FDEE-65FE-EB40-A6D9-C8DBBB984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7820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13DE19-572E-A947-8F49-323E0EB80141}" type="datetimeFigureOut">
              <a:rPr lang="en-US" smtClean="0"/>
              <a:t>9/8/2017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12FDEE-65FE-EB40-A6D9-C8DBBB984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6757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customXml" Target="../ink/ink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ustomXml" Target="../ink/ink9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0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0.png"/><Relationship Id="rId7" Type="http://schemas.openxmlformats.org/officeDocument/2006/relationships/customXml" Target="../ink/ink3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customXml" Target="../ink/ink5.xml"/><Relationship Id="rId4" Type="http://schemas.openxmlformats.org/officeDocument/2006/relationships/image" Target="../media/image10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0.png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7.xml"/><Relationship Id="rId5" Type="http://schemas.openxmlformats.org/officeDocument/2006/relationships/image" Target="../media/image90.png"/><Relationship Id="rId4" Type="http://schemas.openxmlformats.org/officeDocument/2006/relationships/customXml" Target="../ink/ink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74168" y="1239554"/>
            <a:ext cx="6026223" cy="1929738"/>
          </a:xfrm>
        </p:spPr>
        <p:txBody>
          <a:bodyPr>
            <a:noAutofit/>
          </a:bodyPr>
          <a:lstStyle/>
          <a:p>
            <a:r>
              <a:rPr lang="en-US" dirty="0"/>
              <a:t>Introduction to Deep Learning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074168" y="3718679"/>
            <a:ext cx="602622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What is a</a:t>
            </a:r>
          </a:p>
          <a:p>
            <a:pPr algn="ctr"/>
            <a:r>
              <a:rPr lang="en-US" sz="6600" dirty="0"/>
              <a:t>Neural Network?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D1B8441-B979-4871-9AFA-B45416DC93EE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9" name="Title 1"/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  <p:cxnSp>
        <p:nvCxnSpPr>
          <p:cNvPr id="10" name="Straight Connector 9"/>
          <p:cNvCxnSpPr/>
          <p:nvPr/>
        </p:nvCxnSpPr>
        <p:spPr>
          <a:xfrm flipV="1">
            <a:off x="4814242" y="3428154"/>
            <a:ext cx="6737678" cy="31662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79211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635" y="19142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Scale drives deep learning progress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1643863" y="1344706"/>
            <a:ext cx="0" cy="4383725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1643863" y="5728431"/>
            <a:ext cx="9091372" cy="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279030" y="5969286"/>
            <a:ext cx="23968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Amount of data</a:t>
            </a:r>
          </a:p>
        </p:txBody>
      </p:sp>
      <p:sp>
        <p:nvSpPr>
          <p:cNvPr id="12" name="TextBox 11"/>
          <p:cNvSpPr txBox="1"/>
          <p:nvPr/>
        </p:nvSpPr>
        <p:spPr>
          <a:xfrm rot="16200000">
            <a:off x="215551" y="3393709"/>
            <a:ext cx="19960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Performance</a:t>
            </a:r>
            <a:endParaRPr lang="en-US" sz="20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86D213D2-12B5-466A-9861-4A2D1F1E9B8A}"/>
                  </a:ext>
                </a:extLst>
              </p14:cNvPr>
              <p14:cNvContentPartPr/>
              <p14:nvPr/>
            </p14:nvContentPartPr>
            <p14:xfrm>
              <a:off x="324000" y="939960"/>
              <a:ext cx="11773080" cy="57405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86D213D2-12B5-466A-9861-4A2D1F1E9B8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14640" y="930600"/>
                <a:ext cx="11791800" cy="5759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639966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015654"/>
            <a:ext cx="3127625" cy="2879939"/>
          </a:xfrm>
        </p:spPr>
        <p:txBody>
          <a:bodyPr/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Data </a:t>
            </a:r>
          </a:p>
          <a:p>
            <a:endParaRPr lang="en-US" dirty="0"/>
          </a:p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Computation</a:t>
            </a:r>
          </a:p>
          <a:p>
            <a:endParaRPr lang="en-US" dirty="0"/>
          </a:p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Algorithms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5029173" y="1596568"/>
            <a:ext cx="20548" cy="44327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8599743" y="1596568"/>
            <a:ext cx="9172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Idea</a:t>
            </a:r>
            <a:endParaRPr lang="en-US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786234" y="4681797"/>
            <a:ext cx="21531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Experiment</a:t>
            </a:r>
            <a:endParaRPr lang="en-US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0535877" y="4681797"/>
            <a:ext cx="10102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Code</a:t>
            </a:r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219635" y="1914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latin typeface="Century Schoolbook" charset="0"/>
                <a:ea typeface="Century Schoolbook" charset="0"/>
                <a:cs typeface="Century Schoolbook" charset="0"/>
              </a:rPr>
              <a:t>Scale drives deep learning progress</a:t>
            </a:r>
            <a:endParaRPr lang="en-US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pic>
        <p:nvPicPr>
          <p:cNvPr id="18" name="Shape 167">
            <a:extLst>
              <a:ext uri="{FF2B5EF4-FFF2-40B4-BE49-F238E27FC236}">
                <a16:creationId xmlns:a16="http://schemas.microsoft.com/office/drawing/2014/main" id="{9675B8D5-35D2-48A7-B7BE-49424F1E067F}"/>
              </a:ext>
            </a:extLst>
          </p:cNvPr>
          <p:cNvPicPr preferRelativeResize="0"/>
          <p:nvPr/>
        </p:nvPicPr>
        <p:blipFill>
          <a:blip r:embed="rId2"/>
          <a:stretch>
            <a:fillRect/>
          </a:stretch>
        </p:blipFill>
        <p:spPr>
          <a:xfrm rot="21035338">
            <a:off x="7670684" y="2220374"/>
            <a:ext cx="2982149" cy="3147403"/>
          </a:xfrm>
          <a:prstGeom prst="rect">
            <a:avLst/>
          </a:prstGeom>
        </p:spPr>
      </p:pic>
      <p:sp>
        <p:nvSpPr>
          <p:cNvPr id="19" name="Circular Arrow 10">
            <a:extLst>
              <a:ext uri="{FF2B5EF4-FFF2-40B4-BE49-F238E27FC236}">
                <a16:creationId xmlns:a16="http://schemas.microsoft.com/office/drawing/2014/main" id="{D829F44D-8E0F-4232-9206-48605EE02EC4}"/>
              </a:ext>
            </a:extLst>
          </p:cNvPr>
          <p:cNvSpPr>
            <a:spLocks/>
          </p:cNvSpPr>
          <p:nvPr/>
        </p:nvSpPr>
        <p:spPr bwMode="auto">
          <a:xfrm rot="1728690">
            <a:off x="7712552" y="2119788"/>
            <a:ext cx="2893048" cy="2997221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6128063"/>
              <a:gd name="adj5" fmla="val 12500"/>
            </a:avLst>
          </a:prstGeom>
          <a:solidFill>
            <a:srgbClr val="B8DAF1">
              <a:alpha val="48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1385" tIns="45698" rIns="91385" bIns="45698"/>
          <a:lstStyle/>
          <a:p>
            <a:endParaRPr lang="en-US" sz="3600">
              <a:solidFill>
                <a:schemeClr val="accent1"/>
              </a:solidFill>
            </a:endParaRPr>
          </a:p>
        </p:txBody>
      </p:sp>
      <p:sp>
        <p:nvSpPr>
          <p:cNvPr id="20" name="Circular Arrow 11">
            <a:extLst>
              <a:ext uri="{FF2B5EF4-FFF2-40B4-BE49-F238E27FC236}">
                <a16:creationId xmlns:a16="http://schemas.microsoft.com/office/drawing/2014/main" id="{4C3E769F-1AD7-4930-A110-DBEC602604B3}"/>
              </a:ext>
            </a:extLst>
          </p:cNvPr>
          <p:cNvSpPr>
            <a:spLocks/>
          </p:cNvSpPr>
          <p:nvPr/>
        </p:nvSpPr>
        <p:spPr bwMode="auto">
          <a:xfrm rot="8370669">
            <a:off x="7693980" y="2142401"/>
            <a:ext cx="2893048" cy="2997221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6128063"/>
              <a:gd name="adj5" fmla="val 12500"/>
            </a:avLst>
          </a:prstGeom>
          <a:solidFill>
            <a:srgbClr val="B8DAF1">
              <a:alpha val="48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1385" tIns="45698" rIns="91385" bIns="45698"/>
          <a:lstStyle/>
          <a:p>
            <a:endParaRPr lang="en-US" sz="3600">
              <a:solidFill>
                <a:schemeClr val="accent1"/>
              </a:solidFill>
            </a:endParaRPr>
          </a:p>
        </p:txBody>
      </p:sp>
      <p:sp>
        <p:nvSpPr>
          <p:cNvPr id="21" name="Circular Arrow 13">
            <a:extLst>
              <a:ext uri="{FF2B5EF4-FFF2-40B4-BE49-F238E27FC236}">
                <a16:creationId xmlns:a16="http://schemas.microsoft.com/office/drawing/2014/main" id="{56FBD134-B58D-481A-A0F8-4F080CF8F399}"/>
              </a:ext>
            </a:extLst>
          </p:cNvPr>
          <p:cNvSpPr>
            <a:spLocks/>
          </p:cNvSpPr>
          <p:nvPr/>
        </p:nvSpPr>
        <p:spPr bwMode="auto">
          <a:xfrm rot="15624824">
            <a:off x="7768106" y="2143699"/>
            <a:ext cx="2893048" cy="2997221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6128063"/>
              <a:gd name="adj5" fmla="val 12500"/>
            </a:avLst>
          </a:prstGeom>
          <a:solidFill>
            <a:srgbClr val="B8DAF1">
              <a:alpha val="48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1385" tIns="45698" rIns="91385" bIns="45698"/>
          <a:lstStyle/>
          <a:p>
            <a:endParaRPr lang="en-US" sz="3600" dirty="0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64D4884D-7DB9-4D6F-AAB8-FEAB84453C9C}"/>
                  </a:ext>
                </a:extLst>
              </p14:cNvPr>
              <p14:cNvContentPartPr/>
              <p14:nvPr/>
            </p14:nvContentPartPr>
            <p14:xfrm>
              <a:off x="507960" y="1879560"/>
              <a:ext cx="9290520" cy="45471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64D4884D-7DB9-4D6F-AAB8-FEAB84453C9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98600" y="1870200"/>
                <a:ext cx="9309240" cy="4565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91566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9" grpId="0" animBg="1"/>
      <p:bldP spid="20" grpId="0" animBg="1"/>
      <p:bldP spid="2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17570" y="1314205"/>
            <a:ext cx="6844905" cy="1929738"/>
          </a:xfrm>
        </p:spPr>
        <p:txBody>
          <a:bodyPr>
            <a:noAutofit/>
          </a:bodyPr>
          <a:lstStyle/>
          <a:p>
            <a:r>
              <a:rPr lang="en-US" dirty="0"/>
              <a:t>Introduction to Neural Networks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168371" y="3899428"/>
            <a:ext cx="654330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About this Course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5168371" y="35628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8351400-B095-46DC-81BB-0A91247B60A6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357E05D-5FF3-4CAB-857F-94CD97C3C27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3" name="Title 1">
              <a:extLst>
                <a:ext uri="{FF2B5EF4-FFF2-40B4-BE49-F238E27FC236}">
                  <a16:creationId xmlns:a16="http://schemas.microsoft.com/office/drawing/2014/main" id="{08073FB4-599E-4BE6-AC0A-CEAF8B7E282E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6612182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Courses in this Specialization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742950" lvl="0" indent="-74295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  <a:defRPr/>
            </a:pPr>
            <a:r>
              <a:rPr lang="en-US" sz="3200" dirty="0"/>
              <a:t>Neural Networks and Deep Learning</a:t>
            </a:r>
          </a:p>
          <a:p>
            <a:pPr marL="742950" lvl="0" indent="-74295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  <a:defRPr/>
            </a:pPr>
            <a:r>
              <a:rPr lang="en-US" sz="3200" dirty="0"/>
              <a:t>Improving Deep Neural Networks: Hyperparameter tuning, Regularization and Optimization</a:t>
            </a:r>
          </a:p>
          <a:p>
            <a:pPr marL="742950" lvl="0" indent="-74295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  <a:defRPr/>
            </a:pPr>
            <a:r>
              <a:rPr lang="en-US" sz="3200" dirty="0"/>
              <a:t>Structuring your Machine Learning project</a:t>
            </a:r>
          </a:p>
          <a:p>
            <a:pPr marL="742950" lvl="0" indent="-74295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  <a:defRPr/>
            </a:pPr>
            <a:r>
              <a:rPr lang="en-US" sz="3200" dirty="0"/>
              <a:t>Convolutional Neural Networks</a:t>
            </a:r>
          </a:p>
          <a:p>
            <a:pPr marL="742950" lvl="0" indent="-74295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  <a:defRPr/>
            </a:pPr>
            <a:r>
              <a:rPr lang="en-US" sz="3200" dirty="0"/>
              <a:t>Natural Language Processing: Building sequence models</a:t>
            </a:r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lang="en-US" sz="40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A55ED59C-4ECA-475E-BCA4-52FBFAA17DF7}"/>
                  </a:ext>
                </a:extLst>
              </p14:cNvPr>
              <p14:cNvContentPartPr/>
              <p14:nvPr/>
            </p14:nvContentPartPr>
            <p14:xfrm>
              <a:off x="7886880" y="2025720"/>
              <a:ext cx="641520" cy="1972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A55ED59C-4ECA-475E-BCA4-52FBFAA17DF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877520" y="2016360"/>
                <a:ext cx="660240" cy="21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06165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Outline of this Course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Week 1: Introduction</a:t>
            </a:r>
          </a:p>
          <a:p>
            <a:pPr marL="0" indent="0">
              <a:buNone/>
            </a:pPr>
            <a:endParaRPr lang="en-US" dirty="0">
              <a:latin typeface="Century Schoolbook" charset="0"/>
              <a:ea typeface="Century Schoolbook" charset="0"/>
              <a:cs typeface="Century Schoolbook" charset="0"/>
            </a:endParaRPr>
          </a:p>
          <a:p>
            <a:pPr marL="0" indent="0">
              <a:buNone/>
            </a:pPr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Week 2: Basics of Neural Network programming </a:t>
            </a:r>
          </a:p>
          <a:p>
            <a:pPr marL="0" indent="0">
              <a:buNone/>
            </a:pPr>
            <a:endParaRPr lang="en-US" dirty="0">
              <a:latin typeface="Century Schoolbook" charset="0"/>
              <a:ea typeface="Century Schoolbook" charset="0"/>
              <a:cs typeface="Century Schoolbook" charset="0"/>
            </a:endParaRPr>
          </a:p>
          <a:p>
            <a:pPr marL="0" indent="0">
              <a:buNone/>
            </a:pPr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Week 3: One hidden layer Neural Networks</a:t>
            </a:r>
          </a:p>
          <a:p>
            <a:pPr marL="0" indent="0">
              <a:buNone/>
            </a:pPr>
            <a:endParaRPr lang="en-US" dirty="0">
              <a:latin typeface="Century Schoolbook" charset="0"/>
              <a:ea typeface="Century Schoolbook" charset="0"/>
              <a:cs typeface="Century Schoolbook" charset="0"/>
            </a:endParaRPr>
          </a:p>
          <a:p>
            <a:pPr marL="0" indent="0">
              <a:buNone/>
            </a:pPr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Week 4: Deep Neural Networks</a:t>
            </a:r>
          </a:p>
          <a:p>
            <a:pPr marL="0" indent="0">
              <a:buNone/>
            </a:pP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569350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Housing Price Prediction</a:t>
            </a:r>
          </a:p>
        </p:txBody>
      </p:sp>
      <p:cxnSp>
        <p:nvCxnSpPr>
          <p:cNvPr id="5" name="Straight Connector 4"/>
          <p:cNvCxnSpPr/>
          <p:nvPr/>
        </p:nvCxnSpPr>
        <p:spPr>
          <a:xfrm flipH="1">
            <a:off x="1365662" y="2054431"/>
            <a:ext cx="23751" cy="3206338"/>
          </a:xfrm>
          <a:prstGeom prst="line">
            <a:avLst/>
          </a:prstGeom>
          <a:ln w="6350">
            <a:solidFill>
              <a:schemeClr val="tx1"/>
            </a:solidFill>
            <a:headEnd type="triangle" w="lg" len="lg"/>
            <a:tailEnd type="non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1365662" y="5260769"/>
            <a:ext cx="5047013" cy="0"/>
          </a:xfrm>
          <a:prstGeom prst="line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956956" y="5474524"/>
            <a:ext cx="19768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size of house</a:t>
            </a:r>
          </a:p>
        </p:txBody>
      </p:sp>
      <p:sp>
        <p:nvSpPr>
          <p:cNvPr id="10" name="TextBox 9"/>
          <p:cNvSpPr txBox="1"/>
          <p:nvPr/>
        </p:nvSpPr>
        <p:spPr>
          <a:xfrm rot="16200000">
            <a:off x="581079" y="3244896"/>
            <a:ext cx="8835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price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4845065" y="2662919"/>
            <a:ext cx="280020" cy="280020"/>
            <a:chOff x="6412674" y="3475729"/>
            <a:chExt cx="731520" cy="731520"/>
          </a:xfrm>
        </p:grpSpPr>
        <p:cxnSp>
          <p:nvCxnSpPr>
            <p:cNvPr id="4" name="Straight Connector 3"/>
            <p:cNvCxnSpPr/>
            <p:nvPr/>
          </p:nvCxnSpPr>
          <p:spPr>
            <a:xfrm>
              <a:off x="6412674" y="3475729"/>
              <a:ext cx="731520" cy="73152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V="1">
              <a:off x="6412674" y="3475729"/>
              <a:ext cx="731520" cy="73152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3991771" y="3582429"/>
            <a:ext cx="280020" cy="280020"/>
            <a:chOff x="6412674" y="3475729"/>
            <a:chExt cx="731520" cy="731520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6412674" y="3475729"/>
              <a:ext cx="731520" cy="73152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V="1">
              <a:off x="6412674" y="3475729"/>
              <a:ext cx="731520" cy="73152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5815980" y="2471695"/>
            <a:ext cx="280020" cy="280020"/>
            <a:chOff x="6412674" y="3475729"/>
            <a:chExt cx="731520" cy="731520"/>
          </a:xfrm>
        </p:grpSpPr>
        <p:cxnSp>
          <p:nvCxnSpPr>
            <p:cNvPr id="21" name="Straight Connector 20"/>
            <p:cNvCxnSpPr/>
            <p:nvPr/>
          </p:nvCxnSpPr>
          <p:spPr>
            <a:xfrm>
              <a:off x="6412674" y="3475729"/>
              <a:ext cx="731520" cy="73152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flipV="1">
              <a:off x="6412674" y="3475729"/>
              <a:ext cx="731520" cy="73152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4637132" y="3602734"/>
            <a:ext cx="280020" cy="280020"/>
            <a:chOff x="6412674" y="3475729"/>
            <a:chExt cx="731520" cy="731520"/>
          </a:xfrm>
        </p:grpSpPr>
        <p:cxnSp>
          <p:nvCxnSpPr>
            <p:cNvPr id="24" name="Straight Connector 23"/>
            <p:cNvCxnSpPr/>
            <p:nvPr/>
          </p:nvCxnSpPr>
          <p:spPr>
            <a:xfrm>
              <a:off x="6412674" y="3475729"/>
              <a:ext cx="731520" cy="73152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flipV="1">
              <a:off x="6412674" y="3475729"/>
              <a:ext cx="731520" cy="73152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/>
          <p:cNvGrpSpPr/>
          <p:nvPr/>
        </p:nvGrpSpPr>
        <p:grpSpPr>
          <a:xfrm>
            <a:off x="3182666" y="4062490"/>
            <a:ext cx="280020" cy="280020"/>
            <a:chOff x="6412674" y="3475729"/>
            <a:chExt cx="731520" cy="731520"/>
          </a:xfrm>
        </p:grpSpPr>
        <p:cxnSp>
          <p:nvCxnSpPr>
            <p:cNvPr id="27" name="Straight Connector 26"/>
            <p:cNvCxnSpPr/>
            <p:nvPr/>
          </p:nvCxnSpPr>
          <p:spPr>
            <a:xfrm>
              <a:off x="6412674" y="3475729"/>
              <a:ext cx="731520" cy="73152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6412674" y="3475729"/>
              <a:ext cx="731520" cy="73152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/>
          <p:cNvGrpSpPr/>
          <p:nvPr/>
        </p:nvGrpSpPr>
        <p:grpSpPr>
          <a:xfrm>
            <a:off x="3749158" y="4421599"/>
            <a:ext cx="280020" cy="280020"/>
            <a:chOff x="6412674" y="3475729"/>
            <a:chExt cx="731520" cy="731520"/>
          </a:xfrm>
        </p:grpSpPr>
        <p:cxnSp>
          <p:nvCxnSpPr>
            <p:cNvPr id="30" name="Straight Connector 29"/>
            <p:cNvCxnSpPr/>
            <p:nvPr/>
          </p:nvCxnSpPr>
          <p:spPr>
            <a:xfrm>
              <a:off x="6412674" y="3475729"/>
              <a:ext cx="731520" cy="73152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flipV="1">
              <a:off x="6412674" y="3475729"/>
              <a:ext cx="731520" cy="73152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F5D5721C-E11F-467C-A334-FB8F4E72602F}"/>
                  </a:ext>
                </a:extLst>
              </p14:cNvPr>
              <p14:cNvContentPartPr/>
              <p14:nvPr/>
            </p14:nvContentPartPr>
            <p14:xfrm>
              <a:off x="888840" y="343080"/>
              <a:ext cx="10662120" cy="53341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F5D5721C-E11F-467C-A334-FB8F4E72602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79480" y="333720"/>
                <a:ext cx="10680840" cy="5352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0502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Housing Price Prediction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7CDAE264-DC26-49D9-9FF9-AD1C854E2DB2}"/>
                  </a:ext>
                </a:extLst>
              </p14:cNvPr>
              <p14:cNvContentPartPr/>
              <p14:nvPr/>
            </p14:nvContentPartPr>
            <p14:xfrm>
              <a:off x="1727280" y="1467000"/>
              <a:ext cx="8210880" cy="43308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7CDAE264-DC26-49D9-9FF9-AD1C854E2DB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17920" y="1457640"/>
                <a:ext cx="8229600" cy="4349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117614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955197" y="3167217"/>
            <a:ext cx="18154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#bedrooms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211838" y="4074347"/>
            <a:ext cx="1553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zip code</a:t>
            </a:r>
            <a:endParaRPr lang="en-US" sz="12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87395" y="4981476"/>
            <a:ext cx="17832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wealth</a:t>
            </a:r>
            <a:endParaRPr lang="en-US" sz="12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744386" y="2260087"/>
            <a:ext cx="10262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size</a:t>
            </a:r>
            <a:endParaRPr lang="en-US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2066" y="297105"/>
            <a:ext cx="2792026" cy="2468962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Housing Price Prediction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3127579" y="2290119"/>
                <a:ext cx="38324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entury Schoolbook" charset="0"/>
                              <a:cs typeface="Century Schoolbook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7579" y="2290119"/>
                <a:ext cx="383246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7937" r="-6349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3133190" y="3235723"/>
                <a:ext cx="3720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3190" y="3235723"/>
                <a:ext cx="372025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11475" r="-8197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3127579" y="4132840"/>
                <a:ext cx="3720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7579" y="4132840"/>
                <a:ext cx="372025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9836" r="-9836"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3133190" y="5029957"/>
                <a:ext cx="3720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3190" y="5029957"/>
                <a:ext cx="372025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11475" r="-8197"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Oval 29"/>
          <p:cNvSpPr/>
          <p:nvPr/>
        </p:nvSpPr>
        <p:spPr>
          <a:xfrm>
            <a:off x="5348707" y="4707156"/>
            <a:ext cx="548640" cy="54864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Oval 30"/>
          <p:cNvSpPr/>
          <p:nvPr/>
        </p:nvSpPr>
        <p:spPr>
          <a:xfrm>
            <a:off x="5350065" y="2683148"/>
            <a:ext cx="548640" cy="54864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2" name="Oval 31"/>
          <p:cNvSpPr/>
          <p:nvPr/>
        </p:nvSpPr>
        <p:spPr>
          <a:xfrm>
            <a:off x="5342817" y="3695152"/>
            <a:ext cx="548640" cy="54864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3" name="Oval 32"/>
          <p:cNvSpPr/>
          <p:nvPr/>
        </p:nvSpPr>
        <p:spPr>
          <a:xfrm>
            <a:off x="6825338" y="3695152"/>
            <a:ext cx="548640" cy="54864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35" name="Straight Arrow Connector 34"/>
          <p:cNvCxnSpPr>
            <a:cxnSpLocks/>
            <a:stCxn id="21" idx="3"/>
            <a:endCxn id="30" idx="2"/>
          </p:cNvCxnSpPr>
          <p:nvPr/>
        </p:nvCxnSpPr>
        <p:spPr>
          <a:xfrm flipV="1">
            <a:off x="3505215" y="4981476"/>
            <a:ext cx="1843492" cy="233147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cxnSpLocks/>
            <a:stCxn id="21" idx="3"/>
            <a:endCxn id="32" idx="3"/>
          </p:cNvCxnSpPr>
          <p:nvPr/>
        </p:nvCxnSpPr>
        <p:spPr>
          <a:xfrm flipV="1">
            <a:off x="3505215" y="4163446"/>
            <a:ext cx="1917948" cy="1051177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21" idx="3"/>
            <a:endCxn id="31" idx="3"/>
          </p:cNvCxnSpPr>
          <p:nvPr/>
        </p:nvCxnSpPr>
        <p:spPr>
          <a:xfrm flipV="1">
            <a:off x="3505215" y="3151442"/>
            <a:ext cx="1925196" cy="2063181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cxnSpLocks/>
            <a:stCxn id="15" idx="3"/>
            <a:endCxn id="31" idx="2"/>
          </p:cNvCxnSpPr>
          <p:nvPr/>
        </p:nvCxnSpPr>
        <p:spPr>
          <a:xfrm>
            <a:off x="3510825" y="2474785"/>
            <a:ext cx="1839240" cy="482683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15" idx="3"/>
            <a:endCxn id="32" idx="1"/>
          </p:cNvCxnSpPr>
          <p:nvPr/>
        </p:nvCxnSpPr>
        <p:spPr>
          <a:xfrm>
            <a:off x="3510825" y="2474785"/>
            <a:ext cx="1912338" cy="1300713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15" idx="3"/>
            <a:endCxn id="30" idx="1"/>
          </p:cNvCxnSpPr>
          <p:nvPr/>
        </p:nvCxnSpPr>
        <p:spPr>
          <a:xfrm>
            <a:off x="3510825" y="2474785"/>
            <a:ext cx="1918228" cy="2312717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19" idx="3"/>
            <a:endCxn id="32" idx="2"/>
          </p:cNvCxnSpPr>
          <p:nvPr/>
        </p:nvCxnSpPr>
        <p:spPr>
          <a:xfrm>
            <a:off x="3505215" y="3420389"/>
            <a:ext cx="1837602" cy="549083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19" idx="3"/>
            <a:endCxn id="30" idx="2"/>
          </p:cNvCxnSpPr>
          <p:nvPr/>
        </p:nvCxnSpPr>
        <p:spPr>
          <a:xfrm>
            <a:off x="3505215" y="3420389"/>
            <a:ext cx="1843492" cy="1561087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stCxn id="19" idx="3"/>
            <a:endCxn id="31" idx="2"/>
          </p:cNvCxnSpPr>
          <p:nvPr/>
        </p:nvCxnSpPr>
        <p:spPr>
          <a:xfrm flipV="1">
            <a:off x="3505215" y="2957468"/>
            <a:ext cx="1844850" cy="462921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stCxn id="31" idx="6"/>
            <a:endCxn id="33" idx="1"/>
          </p:cNvCxnSpPr>
          <p:nvPr/>
        </p:nvCxnSpPr>
        <p:spPr>
          <a:xfrm>
            <a:off x="5898705" y="2957468"/>
            <a:ext cx="1006979" cy="81803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stCxn id="30" idx="7"/>
            <a:endCxn id="33" idx="3"/>
          </p:cNvCxnSpPr>
          <p:nvPr/>
        </p:nvCxnSpPr>
        <p:spPr>
          <a:xfrm flipV="1">
            <a:off x="5817001" y="4163446"/>
            <a:ext cx="1088683" cy="624056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32" idx="6"/>
            <a:endCxn id="33" idx="2"/>
          </p:cNvCxnSpPr>
          <p:nvPr/>
        </p:nvCxnSpPr>
        <p:spPr>
          <a:xfrm>
            <a:off x="5891457" y="3969472"/>
            <a:ext cx="933881" cy="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Arrow Connector 156"/>
          <p:cNvCxnSpPr>
            <a:stCxn id="33" idx="6"/>
          </p:cNvCxnSpPr>
          <p:nvPr/>
        </p:nvCxnSpPr>
        <p:spPr>
          <a:xfrm>
            <a:off x="7373978" y="3969472"/>
            <a:ext cx="627022" cy="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TextBox 159"/>
          <p:cNvSpPr txBox="1"/>
          <p:nvPr/>
        </p:nvSpPr>
        <p:spPr>
          <a:xfrm>
            <a:off x="8026291" y="3701781"/>
            <a:ext cx="3172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y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6EB6B0B-F8EC-4AD7-ABE8-BCBB7D36E005}"/>
              </a:ext>
            </a:extLst>
          </p:cNvPr>
          <p:cNvCxnSpPr>
            <a:cxnSpLocks/>
            <a:stCxn id="20" idx="3"/>
            <a:endCxn id="32" idx="2"/>
          </p:cNvCxnSpPr>
          <p:nvPr/>
        </p:nvCxnSpPr>
        <p:spPr>
          <a:xfrm flipV="1">
            <a:off x="3499604" y="3969472"/>
            <a:ext cx="1843213" cy="348034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A86C41F2-2D7B-4688-9C00-81C56060C7AB}"/>
              </a:ext>
            </a:extLst>
          </p:cNvPr>
          <p:cNvCxnSpPr>
            <a:cxnSpLocks/>
            <a:stCxn id="20" idx="3"/>
            <a:endCxn id="31" idx="2"/>
          </p:cNvCxnSpPr>
          <p:nvPr/>
        </p:nvCxnSpPr>
        <p:spPr>
          <a:xfrm flipV="1">
            <a:off x="3499604" y="2957468"/>
            <a:ext cx="1850461" cy="1360038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AE6AF5CA-1F6B-4B66-903F-858F7169B9DA}"/>
              </a:ext>
            </a:extLst>
          </p:cNvPr>
          <p:cNvCxnSpPr>
            <a:cxnSpLocks/>
            <a:stCxn id="20" idx="3"/>
            <a:endCxn id="30" idx="2"/>
          </p:cNvCxnSpPr>
          <p:nvPr/>
        </p:nvCxnSpPr>
        <p:spPr>
          <a:xfrm>
            <a:off x="3499604" y="4317506"/>
            <a:ext cx="1849103" cy="66397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77F7E1A6-BEEF-41BA-97C4-13898BA9FAAB}"/>
                  </a:ext>
                </a:extLst>
              </p14:cNvPr>
              <p14:cNvContentPartPr/>
              <p14:nvPr/>
            </p14:nvContentPartPr>
            <p14:xfrm>
              <a:off x="768240" y="2101680"/>
              <a:ext cx="8706240" cy="41914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77F7E1A6-BEEF-41BA-97C4-13898BA9FAAB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58880" y="2092320"/>
                <a:ext cx="8724960" cy="4210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89739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5" grpId="0"/>
      <p:bldP spid="19" grpId="0"/>
      <p:bldP spid="20" grpId="0"/>
      <p:bldP spid="21" grpId="0"/>
      <p:bldP spid="30" grpId="0" animBg="1"/>
      <p:bldP spid="31" grpId="0" animBg="1"/>
      <p:bldP spid="32" grpId="0" animBg="1"/>
      <p:bldP spid="33" grpId="0" animBg="1"/>
      <p:bldP spid="16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978536" y="1128811"/>
            <a:ext cx="6041215" cy="2111908"/>
          </a:xfrm>
        </p:spPr>
        <p:txBody>
          <a:bodyPr>
            <a:noAutofit/>
          </a:bodyPr>
          <a:lstStyle/>
          <a:p>
            <a:r>
              <a:rPr lang="en-US" dirty="0">
                <a:latin typeface="Calibri Light" charset="0"/>
                <a:ea typeface="Calibri Light" charset="0"/>
                <a:cs typeface="Calibri Light" charset="0"/>
              </a:rPr>
              <a:t>Introduction to Deep Learning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195863" y="3696852"/>
            <a:ext cx="785629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latin typeface="Calibri" charset="0"/>
                <a:ea typeface="Calibri" charset="0"/>
                <a:cs typeface="Calibri" charset="0"/>
              </a:rPr>
              <a:t>Supervised Learning </a:t>
            </a:r>
          </a:p>
          <a:p>
            <a:pPr algn="ctr"/>
            <a:r>
              <a:rPr lang="en-US" sz="5400" dirty="0">
                <a:latin typeface="Calibri" charset="0"/>
                <a:ea typeface="Calibri" charset="0"/>
                <a:cs typeface="Calibri" charset="0"/>
              </a:rPr>
              <a:t>with Neural Networks</a:t>
            </a:r>
          </a:p>
        </p:txBody>
      </p:sp>
      <p:cxnSp>
        <p:nvCxnSpPr>
          <p:cNvPr id="16" name="Straight Connector 15"/>
          <p:cNvCxnSpPr/>
          <p:nvPr/>
        </p:nvCxnSpPr>
        <p:spPr>
          <a:xfrm flipV="1">
            <a:off x="4392686" y="3415974"/>
            <a:ext cx="7437120" cy="26052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AA2CA4F-B75B-4FB3-A5C4-7F7B2FD478C6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68F55C57-DCF7-414A-840B-5447DBDDBA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30" name="Title 1">
              <a:extLst>
                <a:ext uri="{FF2B5EF4-FFF2-40B4-BE49-F238E27FC236}">
                  <a16:creationId xmlns:a16="http://schemas.microsoft.com/office/drawing/2014/main" id="{5A446BBB-3843-45D7-A82C-0F521A298B33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>
                  <a:solidFill>
                    <a:prstClr val="black"/>
                  </a:solidFill>
                  <a:latin typeface="Calibri Light" panose="020F0302020204030204"/>
                </a:rPr>
                <a:t>deeplearning.ai</a:t>
              </a:r>
              <a:endParaRPr lang="en-US" sz="3600" b="1" dirty="0">
                <a:solidFill>
                  <a:prstClr val="black"/>
                </a:solidFill>
                <a:latin typeface="Calibri Light" panose="020F030202020403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898602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449" y="205327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Supervised Learning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571171" y="2031913"/>
            <a:ext cx="108688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7817071" y="1339251"/>
            <a:ext cx="25547" cy="49492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 flipH="1">
            <a:off x="4184664" y="1339546"/>
            <a:ext cx="9457" cy="494895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367672" y="1444238"/>
            <a:ext cx="221566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Output (y)</a:t>
            </a:r>
          </a:p>
          <a:p>
            <a:pPr algn="ctr"/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8047933" y="1368872"/>
            <a:ext cx="286622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Application</a:t>
            </a:r>
            <a:endParaRPr lang="en-US" sz="4000" dirty="0">
              <a:latin typeface="Century Schoolbook" charset="0"/>
              <a:ea typeface="Century Schoolbook" charset="0"/>
              <a:cs typeface="Century Schoolbook" charset="0"/>
            </a:endParaRPr>
          </a:p>
          <a:p>
            <a:pPr algn="ctr"/>
            <a:endParaRPr lang="en-US" dirty="0"/>
          </a:p>
        </p:txBody>
      </p:sp>
      <p:sp>
        <p:nvSpPr>
          <p:cNvPr id="90" name="TextBox 89"/>
          <p:cNvSpPr txBox="1"/>
          <p:nvPr/>
        </p:nvSpPr>
        <p:spPr>
          <a:xfrm>
            <a:off x="938355" y="1368872"/>
            <a:ext cx="286622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Input(x)</a:t>
            </a:r>
            <a:endParaRPr lang="en-US" sz="4000" dirty="0">
              <a:latin typeface="Century Schoolbook" charset="0"/>
              <a:ea typeface="Century Schoolbook" charset="0"/>
              <a:cs typeface="Century Schoolbook" charset="0"/>
            </a:endParaRPr>
          </a:p>
          <a:p>
            <a:pPr algn="ctr"/>
            <a:endParaRPr lang="en-US" dirty="0"/>
          </a:p>
        </p:txBody>
      </p:sp>
      <p:grpSp>
        <p:nvGrpSpPr>
          <p:cNvPr id="17" name="Group 16"/>
          <p:cNvGrpSpPr/>
          <p:nvPr/>
        </p:nvGrpSpPr>
        <p:grpSpPr>
          <a:xfrm>
            <a:off x="938355" y="2904073"/>
            <a:ext cx="10001716" cy="461665"/>
            <a:chOff x="938355" y="2904073"/>
            <a:chExt cx="10001716" cy="461665"/>
          </a:xfrm>
        </p:grpSpPr>
        <p:sp>
          <p:nvSpPr>
            <p:cNvPr id="28" name="TextBox 27"/>
            <p:cNvSpPr txBox="1"/>
            <p:nvPr/>
          </p:nvSpPr>
          <p:spPr>
            <a:xfrm>
              <a:off x="4367672" y="2904073"/>
              <a:ext cx="264194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Click on ad? (0/1)</a:t>
              </a: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8047933" y="2904073"/>
              <a:ext cx="289213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Online Advertising</a:t>
              </a:r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938355" y="2904073"/>
              <a:ext cx="199926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Ad, user info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938355" y="3547955"/>
            <a:ext cx="9270747" cy="461665"/>
            <a:chOff x="938355" y="3558104"/>
            <a:chExt cx="9270747" cy="461665"/>
          </a:xfrm>
        </p:grpSpPr>
        <p:sp>
          <p:nvSpPr>
            <p:cNvPr id="20" name="TextBox 19"/>
            <p:cNvSpPr txBox="1"/>
            <p:nvPr/>
          </p:nvSpPr>
          <p:spPr>
            <a:xfrm>
              <a:off x="4367672" y="3558104"/>
              <a:ext cx="273203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Object (1,</a:t>
              </a:r>
              <a:r>
                <a:rPr lang="mr-IN" sz="2400" dirty="0">
                  <a:latin typeface="Century Schoolbook" charset="0"/>
                  <a:ea typeface="Century Schoolbook" charset="0"/>
                  <a:cs typeface="Century Schoolbook" charset="0"/>
                </a:rPr>
                <a:t>…</a:t>
              </a:r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,1000)</a:t>
              </a: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8047933" y="3558104"/>
              <a:ext cx="216116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Photo tagging</a:t>
              </a:r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938355" y="3558104"/>
              <a:ext cx="107433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Image</a:t>
              </a: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938355" y="4191837"/>
            <a:ext cx="9968053" cy="461665"/>
            <a:chOff x="938355" y="4201986"/>
            <a:chExt cx="9968053" cy="461665"/>
          </a:xfrm>
        </p:grpSpPr>
        <p:sp>
          <p:nvSpPr>
            <p:cNvPr id="29" name="TextBox 28"/>
            <p:cNvSpPr txBox="1"/>
            <p:nvPr/>
          </p:nvSpPr>
          <p:spPr>
            <a:xfrm>
              <a:off x="4367672" y="4201986"/>
              <a:ext cx="234593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Text transcript</a:t>
              </a: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8047933" y="4201986"/>
              <a:ext cx="285847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Speech recognition</a:t>
              </a:r>
            </a:p>
          </p:txBody>
        </p:sp>
        <p:sp>
          <p:nvSpPr>
            <p:cNvPr id="94" name="TextBox 93"/>
            <p:cNvSpPr txBox="1"/>
            <p:nvPr/>
          </p:nvSpPr>
          <p:spPr>
            <a:xfrm>
              <a:off x="938355" y="4201986"/>
              <a:ext cx="102143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Audio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938355" y="2260191"/>
            <a:ext cx="8954955" cy="461665"/>
            <a:chOff x="938355" y="2260191"/>
            <a:chExt cx="8954955" cy="461665"/>
          </a:xfrm>
        </p:grpSpPr>
        <p:sp>
          <p:nvSpPr>
            <p:cNvPr id="3" name="TextBox 2"/>
            <p:cNvSpPr txBox="1"/>
            <p:nvPr/>
          </p:nvSpPr>
          <p:spPr>
            <a:xfrm>
              <a:off x="4367672" y="2260191"/>
              <a:ext cx="91572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Price</a:t>
              </a:r>
              <a:endParaRPr lang="en-US" dirty="0"/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8047933" y="2260191"/>
              <a:ext cx="184537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Real Estate</a:t>
              </a:r>
              <a:endParaRPr lang="en-US" dirty="0"/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938355" y="2260191"/>
              <a:ext cx="227658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Home features</a:t>
              </a:r>
              <a:endParaRPr lang="en-US" dirty="0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938355" y="4835719"/>
            <a:ext cx="10186061" cy="461666"/>
            <a:chOff x="938355" y="4835719"/>
            <a:chExt cx="10186061" cy="461666"/>
          </a:xfrm>
        </p:grpSpPr>
        <p:sp>
          <p:nvSpPr>
            <p:cNvPr id="32" name="TextBox 31"/>
            <p:cNvSpPr txBox="1"/>
            <p:nvPr/>
          </p:nvSpPr>
          <p:spPr>
            <a:xfrm>
              <a:off x="4367672" y="4835719"/>
              <a:ext cx="1329210" cy="461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Chinese</a:t>
              </a: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8047933" y="4835719"/>
              <a:ext cx="307648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Machine translation</a:t>
              </a:r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938355" y="4835719"/>
              <a:ext cx="128272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English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938355" y="5479604"/>
            <a:ext cx="10186061" cy="461665"/>
            <a:chOff x="938355" y="5479604"/>
            <a:chExt cx="10186061" cy="461665"/>
          </a:xfrm>
        </p:grpSpPr>
        <p:sp>
          <p:nvSpPr>
            <p:cNvPr id="35" name="TextBox 34"/>
            <p:cNvSpPr txBox="1"/>
            <p:nvPr/>
          </p:nvSpPr>
          <p:spPr>
            <a:xfrm>
              <a:off x="4367672" y="5479604"/>
              <a:ext cx="320180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Position of other cars</a:t>
              </a: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8047933" y="5479604"/>
              <a:ext cx="307648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Autonomous driving</a:t>
              </a: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938355" y="5479604"/>
              <a:ext cx="274786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Image, Radar info</a:t>
              </a: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79A6A81D-BEE9-4A58-A8D5-B95D61B74E63}"/>
                  </a:ext>
                </a:extLst>
              </p14:cNvPr>
              <p14:cNvContentPartPr/>
              <p14:nvPr/>
            </p14:nvContentPartPr>
            <p14:xfrm>
              <a:off x="996840" y="1352520"/>
              <a:ext cx="11036880" cy="51818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79A6A81D-BEE9-4A58-A8D5-B95D61B74E6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87480" y="1343160"/>
                <a:ext cx="11055600" cy="5200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53708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611449" y="2053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Neural Network examples</a:t>
            </a:r>
          </a:p>
        </p:txBody>
      </p:sp>
      <p:grpSp>
        <p:nvGrpSpPr>
          <p:cNvPr id="70" name="Group 69"/>
          <p:cNvGrpSpPr/>
          <p:nvPr/>
        </p:nvGrpSpPr>
        <p:grpSpPr>
          <a:xfrm>
            <a:off x="122503" y="2114306"/>
            <a:ext cx="4326311" cy="3415112"/>
            <a:chOff x="269983" y="2114306"/>
            <a:chExt cx="4326311" cy="3415112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9983" y="2114306"/>
              <a:ext cx="4326311" cy="2570086"/>
            </a:xfrm>
            <a:prstGeom prst="rect">
              <a:avLst/>
            </a:prstGeom>
          </p:spPr>
        </p:pic>
        <p:sp>
          <p:nvSpPr>
            <p:cNvPr id="58" name="TextBox 57"/>
            <p:cNvSpPr txBox="1"/>
            <p:nvPr/>
          </p:nvSpPr>
          <p:spPr>
            <a:xfrm>
              <a:off x="1188356" y="5006198"/>
              <a:ext cx="248956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Standard NN</a:t>
              </a:r>
            </a:p>
          </p:txBody>
        </p:sp>
      </p:grpSp>
      <p:grpSp>
        <p:nvGrpSpPr>
          <p:cNvPr id="72" name="Group 71"/>
          <p:cNvGrpSpPr/>
          <p:nvPr/>
        </p:nvGrpSpPr>
        <p:grpSpPr>
          <a:xfrm>
            <a:off x="8223635" y="2446338"/>
            <a:ext cx="3820885" cy="3083080"/>
            <a:chOff x="8371115" y="2446338"/>
            <a:chExt cx="3820885" cy="3083080"/>
          </a:xfrm>
        </p:grpSpPr>
        <p:pic>
          <p:nvPicPr>
            <p:cNvPr id="68" name="Picture 6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71115" y="2446338"/>
              <a:ext cx="3820885" cy="2108337"/>
            </a:xfrm>
            <a:prstGeom prst="rect">
              <a:avLst/>
            </a:prstGeom>
          </p:spPr>
        </p:pic>
        <p:sp>
          <p:nvSpPr>
            <p:cNvPr id="69" name="TextBox 68"/>
            <p:cNvSpPr txBox="1"/>
            <p:nvPr/>
          </p:nvSpPr>
          <p:spPr>
            <a:xfrm>
              <a:off x="9006939" y="5006198"/>
              <a:ext cx="254923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Recurrent NN 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448814" y="2114306"/>
            <a:ext cx="3626474" cy="3415112"/>
            <a:chOff x="4596294" y="2114306"/>
            <a:chExt cx="3626474" cy="3415112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96294" y="2114306"/>
              <a:ext cx="3626474" cy="2322227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4699895" y="5006198"/>
              <a:ext cx="328506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Convolutional NN</a:t>
              </a: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8C43E1A5-8DCE-49F2-AB89-5095995CDDA2}"/>
                  </a:ext>
                </a:extLst>
              </p14:cNvPr>
              <p14:cNvContentPartPr/>
              <p14:nvPr/>
            </p14:nvContentPartPr>
            <p14:xfrm>
              <a:off x="8908920" y="3797280"/>
              <a:ext cx="2813400" cy="2415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8C43E1A5-8DCE-49F2-AB89-5095995CDDA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899560" y="3787920"/>
                <a:ext cx="2832120" cy="260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12999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611452" y="2133599"/>
          <a:ext cx="4980456" cy="1859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030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99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16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756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5892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#bedrooms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16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…</a:t>
                      </a:r>
                      <a:endParaRPr lang="en-US" sz="1600" dirty="0">
                        <a:latin typeface="Century Schoolbook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Pric</a:t>
                      </a:r>
                      <a:r>
                        <a:rPr lang="en-US" sz="2000" baseline="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e </a:t>
                      </a:r>
                      <a:r>
                        <a:rPr lang="en-US" sz="20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(1000$s)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17473">
                <a:tc>
                  <a:txBody>
                    <a:bodyPr/>
                    <a:lstStyle/>
                    <a:p>
                      <a:pPr algn="ctr"/>
                      <a:r>
                        <a:rPr lang="is-I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2104</a:t>
                      </a:r>
                      <a:endParaRPr lang="is-IS" dirty="0"/>
                    </a:p>
                    <a:p>
                      <a:pPr algn="ctr"/>
                      <a:r>
                        <a:rPr lang="is-I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1600 </a:t>
                      </a:r>
                    </a:p>
                    <a:p>
                      <a:pPr algn="ctr"/>
                      <a:r>
                        <a:rPr lang="is-I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2400 </a:t>
                      </a:r>
                    </a:p>
                    <a:p>
                      <a:pPr algn="ctr"/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⋮</a:t>
                      </a:r>
                    </a:p>
                    <a:p>
                      <a:pPr algn="ctr"/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  <a:p>
                      <a:pPr algn="ctr"/>
                      <a:r>
                        <a:rPr lang="en-US" dirty="0"/>
                        <a:t>3</a:t>
                      </a:r>
                    </a:p>
                    <a:p>
                      <a:pPr algn="ctr"/>
                      <a:r>
                        <a:rPr lang="en-US" dirty="0"/>
                        <a:t>3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⋮</a:t>
                      </a:r>
                      <a:endParaRPr lang="en-US" dirty="0"/>
                    </a:p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400</a:t>
                      </a:r>
                    </a:p>
                    <a:p>
                      <a:pPr algn="ctr"/>
                      <a:r>
                        <a:rPr lang="is-I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330</a:t>
                      </a:r>
                    </a:p>
                    <a:p>
                      <a:pPr algn="ctr"/>
                      <a:r>
                        <a:rPr lang="is-I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369 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⋮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1155132" y="1309024"/>
            <a:ext cx="38038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Structured Data</a:t>
            </a: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611449" y="2053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Supervised Learning</a:t>
            </a:r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/>
          </p:nvPr>
        </p:nvGraphicFramePr>
        <p:xfrm>
          <a:off x="611452" y="4595588"/>
          <a:ext cx="4980456" cy="1859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030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99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16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756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5892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User</a:t>
                      </a:r>
                      <a:r>
                        <a:rPr lang="en-US" sz="2000" baseline="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 Age</a:t>
                      </a:r>
                      <a:endParaRPr lang="en-US" sz="2000" dirty="0">
                        <a:latin typeface="Century Schoolbook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Ad</a:t>
                      </a:r>
                      <a:r>
                        <a:rPr lang="en-US" sz="2000" baseline="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 Id</a:t>
                      </a:r>
                      <a:endParaRPr lang="en-US" sz="2000" dirty="0">
                        <a:latin typeface="Century Schoolbook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16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…</a:t>
                      </a:r>
                      <a:endParaRPr lang="en-US" sz="1600" dirty="0">
                        <a:latin typeface="Century Schoolbook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Click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17473">
                <a:tc>
                  <a:txBody>
                    <a:bodyPr/>
                    <a:lstStyle/>
                    <a:p>
                      <a:pPr algn="ctr"/>
                      <a:r>
                        <a:rPr lang="is-I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41</a:t>
                      </a:r>
                      <a:endParaRPr lang="is-IS" dirty="0"/>
                    </a:p>
                    <a:p>
                      <a:pPr algn="ctr"/>
                      <a:r>
                        <a:rPr lang="is-I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80</a:t>
                      </a:r>
                    </a:p>
                    <a:p>
                      <a:pPr algn="ctr"/>
                      <a:r>
                        <a:rPr lang="is-I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18</a:t>
                      </a:r>
                    </a:p>
                    <a:p>
                      <a:pPr algn="ctr"/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⋮</a:t>
                      </a:r>
                    </a:p>
                    <a:p>
                      <a:pPr algn="ctr"/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93242</a:t>
                      </a:r>
                    </a:p>
                    <a:p>
                      <a:pPr algn="ctr"/>
                      <a:r>
                        <a:rPr lang="en-US" dirty="0"/>
                        <a:t>93287</a:t>
                      </a:r>
                    </a:p>
                    <a:p>
                      <a:pPr algn="ctr"/>
                      <a:r>
                        <a:rPr lang="en-US" dirty="0"/>
                        <a:t>87312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⋮</a:t>
                      </a:r>
                      <a:endParaRPr lang="en-US" dirty="0"/>
                    </a:p>
                    <a:p>
                      <a:pPr algn="ctr"/>
                      <a:r>
                        <a:rPr lang="en-US" dirty="0"/>
                        <a:t>71244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  <a:p>
                      <a:pPr algn="ctr"/>
                      <a:r>
                        <a:rPr lang="is-I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  <a:p>
                      <a:pPr algn="ctr"/>
                      <a:r>
                        <a:rPr lang="is-I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⋮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7548501" y="1309024"/>
            <a:ext cx="38186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Unstructured Data</a:t>
            </a:r>
          </a:p>
        </p:txBody>
      </p:sp>
      <p:grpSp>
        <p:nvGrpSpPr>
          <p:cNvPr id="37" name="Group 36"/>
          <p:cNvGrpSpPr/>
          <p:nvPr/>
        </p:nvGrpSpPr>
        <p:grpSpPr>
          <a:xfrm>
            <a:off x="9517121" y="2133599"/>
            <a:ext cx="2494859" cy="2135832"/>
            <a:chOff x="9440921" y="2133599"/>
            <a:chExt cx="2494859" cy="2135832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440921" y="2133599"/>
              <a:ext cx="2494859" cy="1662589"/>
            </a:xfrm>
            <a:prstGeom prst="rect">
              <a:avLst/>
            </a:prstGeom>
          </p:spPr>
        </p:pic>
        <p:sp>
          <p:nvSpPr>
            <p:cNvPr id="21" name="TextBox 20"/>
            <p:cNvSpPr txBox="1"/>
            <p:nvPr/>
          </p:nvSpPr>
          <p:spPr>
            <a:xfrm>
              <a:off x="10151197" y="3807766"/>
              <a:ext cx="107433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Image</a:t>
              </a:r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7494811" y="4639536"/>
            <a:ext cx="3878940" cy="1642346"/>
            <a:chOff x="7488235" y="4595588"/>
            <a:chExt cx="3878940" cy="1642346"/>
          </a:xfrm>
        </p:grpSpPr>
        <p:grpSp>
          <p:nvGrpSpPr>
            <p:cNvPr id="51" name="Group 50"/>
            <p:cNvGrpSpPr/>
            <p:nvPr/>
          </p:nvGrpSpPr>
          <p:grpSpPr>
            <a:xfrm>
              <a:off x="7488235" y="4595588"/>
              <a:ext cx="3878940" cy="1155859"/>
              <a:chOff x="6669933" y="5299009"/>
              <a:chExt cx="3878940" cy="1155859"/>
            </a:xfrm>
          </p:grpSpPr>
          <p:sp>
            <p:nvSpPr>
              <p:cNvPr id="26" name="Frame 25"/>
              <p:cNvSpPr/>
              <p:nvPr/>
            </p:nvSpPr>
            <p:spPr>
              <a:xfrm>
                <a:off x="6669933" y="5307780"/>
                <a:ext cx="3806919" cy="969034"/>
              </a:xfrm>
              <a:prstGeom prst="fram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400" dirty="0">
                    <a:solidFill>
                      <a:schemeClr val="tx1"/>
                    </a:solidFill>
                  </a:rPr>
                  <a:t>Four scores and seven years ago</a:t>
                </a:r>
                <a:r>
                  <a:rPr lang="mr-IN" sz="2400" dirty="0">
                    <a:solidFill>
                      <a:schemeClr val="tx1"/>
                    </a:solidFill>
                  </a:rPr>
                  <a:t>…</a:t>
                </a:r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9" name="Group 48"/>
              <p:cNvGrpSpPr/>
              <p:nvPr/>
            </p:nvGrpSpPr>
            <p:grpSpPr>
              <a:xfrm>
                <a:off x="6750294" y="5299009"/>
                <a:ext cx="3798579" cy="1155859"/>
                <a:chOff x="7986668" y="5201491"/>
                <a:chExt cx="3361475" cy="1155858"/>
              </a:xfrm>
            </p:grpSpPr>
            <p:cxnSp>
              <p:nvCxnSpPr>
                <p:cNvPr id="41" name="Straight Connector 40"/>
                <p:cNvCxnSpPr/>
                <p:nvPr/>
              </p:nvCxnSpPr>
              <p:spPr>
                <a:xfrm flipH="1">
                  <a:off x="8005701" y="5201491"/>
                  <a:ext cx="3342442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/>
                <p:cNvCxnSpPr/>
                <p:nvPr/>
              </p:nvCxnSpPr>
              <p:spPr>
                <a:xfrm>
                  <a:off x="11348142" y="5201491"/>
                  <a:ext cx="0" cy="113934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/>
                <p:cNvCxnSpPr/>
                <p:nvPr/>
              </p:nvCxnSpPr>
              <p:spPr>
                <a:xfrm>
                  <a:off x="8005701" y="5201491"/>
                  <a:ext cx="0" cy="113934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Straight Connector 43"/>
                <p:cNvCxnSpPr/>
                <p:nvPr/>
              </p:nvCxnSpPr>
              <p:spPr>
                <a:xfrm flipH="1">
                  <a:off x="7986668" y="6353534"/>
                  <a:ext cx="3361474" cy="381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52" name="TextBox 51"/>
            <p:cNvSpPr txBox="1"/>
            <p:nvPr/>
          </p:nvSpPr>
          <p:spPr>
            <a:xfrm>
              <a:off x="9064102" y="5776269"/>
              <a:ext cx="82907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Text</a:t>
              </a: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6976029" y="2133599"/>
            <a:ext cx="2339465" cy="2150695"/>
            <a:chOff x="7052229" y="2133599"/>
            <a:chExt cx="2339465" cy="2150695"/>
          </a:xfrm>
        </p:grpSpPr>
        <p:pic>
          <p:nvPicPr>
            <p:cNvPr id="22" name="Picture 21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098" r="19105"/>
            <a:stretch/>
          </p:blipFill>
          <p:spPr>
            <a:xfrm>
              <a:off x="7052229" y="2133599"/>
              <a:ext cx="2339465" cy="166259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4" name="TextBox 23"/>
            <p:cNvSpPr txBox="1"/>
            <p:nvPr/>
          </p:nvSpPr>
          <p:spPr>
            <a:xfrm>
              <a:off x="7711244" y="3822629"/>
              <a:ext cx="102143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Audio</a:t>
              </a: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16286425-830E-4885-ADAF-29829C667950}"/>
                  </a:ext>
                </a:extLst>
              </p14:cNvPr>
              <p14:cNvContentPartPr/>
              <p14:nvPr/>
            </p14:nvContentPartPr>
            <p14:xfrm>
              <a:off x="914400" y="1835280"/>
              <a:ext cx="3810240" cy="35118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16286425-830E-4885-ADAF-29829C66795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05040" y="1825920"/>
                <a:ext cx="3828960" cy="353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BDE61A11-323E-4B33-91A3-DA08D429F223}"/>
                  </a:ext>
                </a:extLst>
              </p14:cNvPr>
              <p14:cNvContentPartPr/>
              <p14:nvPr/>
            </p14:nvContentPartPr>
            <p14:xfrm>
              <a:off x="5435640" y="1517760"/>
              <a:ext cx="444960" cy="4510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BDE61A11-323E-4B33-91A3-DA08D429F22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426280" y="1508400"/>
                <a:ext cx="463680" cy="469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96150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769552" y="1243534"/>
            <a:ext cx="5401163" cy="1929738"/>
          </a:xfrm>
        </p:spPr>
        <p:txBody>
          <a:bodyPr>
            <a:noAutofit/>
          </a:bodyPr>
          <a:lstStyle/>
          <a:p>
            <a:r>
              <a:rPr lang="en-US" dirty="0"/>
              <a:t>Introduction to Neural Networks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015971" y="3665299"/>
            <a:ext cx="691028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Why is Deep Learning taking off?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5015971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9483398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294</TotalTime>
  <Words>315</Words>
  <Application>Microsoft Office PowerPoint</Application>
  <PresentationFormat>Widescreen</PresentationFormat>
  <Paragraphs>127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Arial</vt:lpstr>
      <vt:lpstr>Calibri</vt:lpstr>
      <vt:lpstr>Calibri Light</vt:lpstr>
      <vt:lpstr>Cambria Math</vt:lpstr>
      <vt:lpstr>Century Schoolbook</vt:lpstr>
      <vt:lpstr>Mangal</vt:lpstr>
      <vt:lpstr>Office Theme</vt:lpstr>
      <vt:lpstr>Introduction to Deep Learning</vt:lpstr>
      <vt:lpstr>Housing Price Prediction</vt:lpstr>
      <vt:lpstr>Housing Price Prediction</vt:lpstr>
      <vt:lpstr>Housing Price Prediction</vt:lpstr>
      <vt:lpstr>Introduction to Deep Learning</vt:lpstr>
      <vt:lpstr>Supervised Learning</vt:lpstr>
      <vt:lpstr>PowerPoint Presentation</vt:lpstr>
      <vt:lpstr>PowerPoint Presentation</vt:lpstr>
      <vt:lpstr>Introduction to Neural Networks</vt:lpstr>
      <vt:lpstr>Scale drives deep learning progress</vt:lpstr>
      <vt:lpstr>PowerPoint Presentation</vt:lpstr>
      <vt:lpstr>Introduction to Neural Networks</vt:lpstr>
      <vt:lpstr>Courses in this Specialization</vt:lpstr>
      <vt:lpstr>Outline of this Course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Deep Learning</dc:title>
  <dc:creator>Younes Bensouda Mourri</dc:creator>
  <cp:lastModifiedBy>Shahariar Rabby</cp:lastModifiedBy>
  <cp:revision>37</cp:revision>
  <dcterms:created xsi:type="dcterms:W3CDTF">2017-06-21T06:25:06Z</dcterms:created>
  <dcterms:modified xsi:type="dcterms:W3CDTF">2017-09-07T23:30:01Z</dcterms:modified>
</cp:coreProperties>
</file>